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7B66-998B-4BF8-A152-0B87D92F40A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F7CA-5924-4B0F-8F89-BAD762A44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7B66-998B-4BF8-A152-0B87D92F40A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F7CA-5924-4B0F-8F89-BAD762A44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7B66-998B-4BF8-A152-0B87D92F40A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F7CA-5924-4B0F-8F89-BAD762A44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7B66-998B-4BF8-A152-0B87D92F40A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F7CA-5924-4B0F-8F89-BAD762A44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7B66-998B-4BF8-A152-0B87D92F40A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F7CA-5924-4B0F-8F89-BAD762A44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7B66-998B-4BF8-A152-0B87D92F40A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F7CA-5924-4B0F-8F89-BAD762A44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7B66-998B-4BF8-A152-0B87D92F40A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F7CA-5924-4B0F-8F89-BAD762A44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7B66-998B-4BF8-A152-0B87D92F40A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F7CA-5924-4B0F-8F89-BAD762A44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7B66-998B-4BF8-A152-0B87D92F40A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F7CA-5924-4B0F-8F89-BAD762A44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7B66-998B-4BF8-A152-0B87D92F40A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F7CA-5924-4B0F-8F89-BAD762A44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7B66-998B-4BF8-A152-0B87D92F40A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F7CA-5924-4B0F-8F89-BAD762A44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7B66-998B-4BF8-A152-0B87D92F40A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7F7CA-5924-4B0F-8F89-BAD762A444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jpeg"/><Relationship Id="rId7" Type="http://schemas.openxmlformats.org/officeDocument/2006/relationships/image" Target="../media/image10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10" Type="http://schemas.openxmlformats.org/officeDocument/2006/relationships/image" Target="../media/image13.gif"/><Relationship Id="rId4" Type="http://schemas.openxmlformats.org/officeDocument/2006/relationships/image" Target="../media/image7.jpeg"/><Relationship Id="rId9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14.jpeg"/><Relationship Id="rId7" Type="http://schemas.openxmlformats.org/officeDocument/2006/relationships/image" Target="../media/image1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8.gif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1371600" y="3581400"/>
            <a:ext cx="3990975" cy="1066800"/>
            <a:chOff x="864" y="2256"/>
            <a:chExt cx="2514" cy="672"/>
          </a:xfrm>
        </p:grpSpPr>
        <p:sp>
          <p:nvSpPr>
            <p:cNvPr id="65540" name="AutoShape 4"/>
            <p:cNvSpPr>
              <a:spLocks noChangeArrowheads="1"/>
            </p:cNvSpPr>
            <p:nvPr/>
          </p:nvSpPr>
          <p:spPr bwMode="auto">
            <a:xfrm>
              <a:off x="876" y="2784"/>
              <a:ext cx="114" cy="144"/>
            </a:xfrm>
            <a:prstGeom prst="can">
              <a:avLst>
                <a:gd name="adj" fmla="val 3157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1" name="AutoShape 5"/>
            <p:cNvSpPr>
              <a:spLocks noChangeArrowheads="1"/>
            </p:cNvSpPr>
            <p:nvPr/>
          </p:nvSpPr>
          <p:spPr bwMode="auto">
            <a:xfrm>
              <a:off x="3264" y="2256"/>
              <a:ext cx="114" cy="144"/>
            </a:xfrm>
            <a:prstGeom prst="can">
              <a:avLst>
                <a:gd name="adj" fmla="val 3157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2" name="AutoShape 6"/>
            <p:cNvSpPr>
              <a:spLocks noChangeArrowheads="1"/>
            </p:cNvSpPr>
            <p:nvPr/>
          </p:nvSpPr>
          <p:spPr bwMode="auto">
            <a:xfrm>
              <a:off x="2976" y="2772"/>
              <a:ext cx="114" cy="144"/>
            </a:xfrm>
            <a:prstGeom prst="can">
              <a:avLst>
                <a:gd name="adj" fmla="val 3157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3" name="AutoShape 7" descr="Blue tissue paper"/>
            <p:cNvSpPr>
              <a:spLocks noChangeArrowheads="1"/>
            </p:cNvSpPr>
            <p:nvPr/>
          </p:nvSpPr>
          <p:spPr bwMode="auto">
            <a:xfrm>
              <a:off x="864" y="2256"/>
              <a:ext cx="2508" cy="576"/>
            </a:xfrm>
            <a:prstGeom prst="parallelogram">
              <a:avLst>
                <a:gd name="adj" fmla="val 55435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66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5" name="AutoShape 9"/>
            <p:cNvSpPr>
              <a:spLocks noChangeArrowheads="1"/>
            </p:cNvSpPr>
            <p:nvPr/>
          </p:nvSpPr>
          <p:spPr bwMode="auto">
            <a:xfrm>
              <a:off x="1224" y="2472"/>
              <a:ext cx="300" cy="16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5000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7" name="AutoShape 11"/>
            <p:cNvSpPr>
              <a:spLocks noChangeArrowheads="1"/>
            </p:cNvSpPr>
            <p:nvPr/>
          </p:nvSpPr>
          <p:spPr bwMode="auto">
            <a:xfrm>
              <a:off x="1332" y="2376"/>
              <a:ext cx="96" cy="144"/>
            </a:xfrm>
            <a:prstGeom prst="can">
              <a:avLst>
                <a:gd name="adj" fmla="val 35528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5638" name="Picture 102" descr="DONG HO G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650" y="3409950"/>
            <a:ext cx="685800" cy="666750"/>
          </a:xfrm>
          <a:prstGeom prst="rect">
            <a:avLst/>
          </a:prstGeom>
          <a:noFill/>
        </p:spPr>
      </p:pic>
      <p:grpSp>
        <p:nvGrpSpPr>
          <p:cNvPr id="3" name="Group 103"/>
          <p:cNvGrpSpPr>
            <a:grpSpLocks/>
          </p:cNvGrpSpPr>
          <p:nvPr/>
        </p:nvGrpSpPr>
        <p:grpSpPr bwMode="auto">
          <a:xfrm>
            <a:off x="4114800" y="3409950"/>
            <a:ext cx="609600" cy="596900"/>
            <a:chOff x="4516" y="2889"/>
            <a:chExt cx="1140" cy="1140"/>
          </a:xfrm>
        </p:grpSpPr>
        <p:sp>
          <p:nvSpPr>
            <p:cNvPr id="65640" name="Line 104"/>
            <p:cNvSpPr>
              <a:spLocks noChangeShapeType="1"/>
            </p:cNvSpPr>
            <p:nvPr/>
          </p:nvSpPr>
          <p:spPr bwMode="auto">
            <a:xfrm flipV="1">
              <a:off x="5084" y="2963"/>
              <a:ext cx="0" cy="499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41" name="Oval 105"/>
            <p:cNvSpPr>
              <a:spLocks noChangeArrowheads="1"/>
            </p:cNvSpPr>
            <p:nvPr/>
          </p:nvSpPr>
          <p:spPr bwMode="auto">
            <a:xfrm flipV="1">
              <a:off x="5012" y="3385"/>
              <a:ext cx="148" cy="148"/>
            </a:xfrm>
            <a:prstGeom prst="ellipse">
              <a:avLst/>
            </a:prstGeom>
            <a:solidFill>
              <a:srgbClr val="FF0066"/>
            </a:solidFill>
            <a:ln w="6350">
              <a:solidFill>
                <a:srgbClr val="990000"/>
              </a:solidFill>
              <a:round/>
              <a:headEnd type="none" w="sm" len="sm"/>
              <a:tailEnd/>
            </a:ln>
            <a:effectLst/>
          </p:spPr>
          <p:txBody>
            <a:bodyPr rot="10800000" wrap="none" anchor="ctr"/>
            <a:lstStyle/>
            <a:p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65642" name="Oval 106"/>
            <p:cNvSpPr>
              <a:spLocks noChangeArrowheads="1"/>
            </p:cNvSpPr>
            <p:nvPr/>
          </p:nvSpPr>
          <p:spPr bwMode="auto">
            <a:xfrm flipV="1">
              <a:off x="4516" y="2889"/>
              <a:ext cx="1140" cy="1140"/>
            </a:xfrm>
            <a:prstGeom prst="ellipse">
              <a:avLst/>
            </a:prstGeom>
            <a:noFill/>
            <a:ln w="19050">
              <a:noFill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7"/>
          <p:cNvGrpSpPr>
            <a:grpSpLocks/>
          </p:cNvGrpSpPr>
          <p:nvPr/>
        </p:nvGrpSpPr>
        <p:grpSpPr bwMode="auto">
          <a:xfrm rot="-9032560">
            <a:off x="4159250" y="3467100"/>
            <a:ext cx="508000" cy="504825"/>
            <a:chOff x="4516" y="2889"/>
            <a:chExt cx="1140" cy="1140"/>
          </a:xfrm>
        </p:grpSpPr>
        <p:sp>
          <p:nvSpPr>
            <p:cNvPr id="65644" name="Line 108"/>
            <p:cNvSpPr>
              <a:spLocks noChangeShapeType="1"/>
            </p:cNvSpPr>
            <p:nvPr/>
          </p:nvSpPr>
          <p:spPr bwMode="auto">
            <a:xfrm flipV="1">
              <a:off x="5084" y="2963"/>
              <a:ext cx="0" cy="49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45" name="Oval 109"/>
            <p:cNvSpPr>
              <a:spLocks noChangeArrowheads="1"/>
            </p:cNvSpPr>
            <p:nvPr/>
          </p:nvSpPr>
          <p:spPr bwMode="auto">
            <a:xfrm flipV="1">
              <a:off x="5012" y="3385"/>
              <a:ext cx="148" cy="148"/>
            </a:xfrm>
            <a:prstGeom prst="ellipse">
              <a:avLst/>
            </a:prstGeom>
            <a:solidFill>
              <a:srgbClr val="FF0066"/>
            </a:solidFill>
            <a:ln w="12700">
              <a:solidFill>
                <a:srgbClr val="990000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65646" name="Oval 110"/>
            <p:cNvSpPr>
              <a:spLocks noChangeArrowheads="1"/>
            </p:cNvSpPr>
            <p:nvPr/>
          </p:nvSpPr>
          <p:spPr bwMode="auto">
            <a:xfrm flipV="1">
              <a:off x="4516" y="2889"/>
              <a:ext cx="1140" cy="1140"/>
            </a:xfrm>
            <a:prstGeom prst="ellipse">
              <a:avLst/>
            </a:prstGeom>
            <a:noFill/>
            <a:ln w="19050">
              <a:noFill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613" name="AutoShape 77"/>
          <p:cNvSpPr>
            <a:spLocks noChangeArrowheads="1"/>
          </p:cNvSpPr>
          <p:nvPr/>
        </p:nvSpPr>
        <p:spPr bwMode="auto">
          <a:xfrm rot="9996932" flipH="1">
            <a:off x="3508375" y="1019175"/>
            <a:ext cx="904875" cy="8096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19" name="AutoShape 83"/>
          <p:cNvSpPr>
            <a:spLocks noChangeArrowheads="1"/>
          </p:cNvSpPr>
          <p:nvPr/>
        </p:nvSpPr>
        <p:spPr bwMode="auto">
          <a:xfrm rot="9996932" flipH="1">
            <a:off x="4443413" y="787400"/>
            <a:ext cx="887412" cy="7461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AutoShape 13"/>
          <p:cNvSpPr>
            <a:spLocks noChangeArrowheads="1"/>
          </p:cNvSpPr>
          <p:nvPr/>
        </p:nvSpPr>
        <p:spPr bwMode="auto">
          <a:xfrm flipH="1">
            <a:off x="2149475" y="981075"/>
            <a:ext cx="77788" cy="2822575"/>
          </a:xfrm>
          <a:prstGeom prst="can">
            <a:avLst>
              <a:gd name="adj" fmla="val 77779"/>
            </a:avLst>
          </a:pr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8" name="Line 32"/>
          <p:cNvSpPr>
            <a:spLocks noChangeShapeType="1"/>
          </p:cNvSpPr>
          <p:nvPr/>
        </p:nvSpPr>
        <p:spPr bwMode="auto">
          <a:xfrm>
            <a:off x="685800" y="762000"/>
            <a:ext cx="0" cy="762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2057400" y="838200"/>
            <a:ext cx="260350" cy="228600"/>
            <a:chOff x="760" y="432"/>
            <a:chExt cx="164" cy="144"/>
          </a:xfrm>
        </p:grpSpPr>
        <p:sp>
          <p:nvSpPr>
            <p:cNvPr id="65558" name="AutoShape 22"/>
            <p:cNvSpPr>
              <a:spLocks noChangeArrowheads="1"/>
            </p:cNvSpPr>
            <p:nvPr/>
          </p:nvSpPr>
          <p:spPr bwMode="auto">
            <a:xfrm>
              <a:off x="760" y="432"/>
              <a:ext cx="164" cy="144"/>
            </a:xfrm>
            <a:prstGeom prst="cube">
              <a:avLst>
                <a:gd name="adj" fmla="val 25000"/>
              </a:avLst>
            </a:prstGeom>
            <a:solidFill>
              <a:srgbClr val="9D9D9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804" y="492"/>
              <a:ext cx="48" cy="48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59" name="AutoShape 23"/>
          <p:cNvSpPr>
            <a:spLocks noChangeArrowheads="1"/>
          </p:cNvSpPr>
          <p:nvPr/>
        </p:nvSpPr>
        <p:spPr bwMode="auto">
          <a:xfrm rot="16200000" flipH="1">
            <a:off x="3337719" y="-177006"/>
            <a:ext cx="68262" cy="2247900"/>
          </a:xfrm>
          <a:prstGeom prst="can">
            <a:avLst>
              <a:gd name="adj" fmla="val 58848"/>
            </a:avLst>
          </a:pr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0" name="AutoShape 24"/>
          <p:cNvSpPr>
            <a:spLocks noChangeArrowheads="1"/>
          </p:cNvSpPr>
          <p:nvPr/>
        </p:nvSpPr>
        <p:spPr bwMode="auto">
          <a:xfrm rot="7331251" flipH="1">
            <a:off x="4232275" y="762000"/>
            <a:ext cx="357188" cy="325438"/>
          </a:xfrm>
          <a:prstGeom prst="cube">
            <a:avLst>
              <a:gd name="adj" fmla="val 58324"/>
            </a:avLst>
          </a:prstGeom>
          <a:solidFill>
            <a:srgbClr val="9D9D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5" name="AutoShape 29"/>
          <p:cNvSpPr>
            <a:spLocks noChangeArrowheads="1"/>
          </p:cNvSpPr>
          <p:nvPr/>
        </p:nvSpPr>
        <p:spPr bwMode="auto">
          <a:xfrm rot="16200000" flipH="1">
            <a:off x="1763713" y="673100"/>
            <a:ext cx="68262" cy="547688"/>
          </a:xfrm>
          <a:prstGeom prst="can">
            <a:avLst>
              <a:gd name="adj" fmla="val 14338"/>
            </a:avLst>
          </a:pr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6" name="AutoShape 30"/>
          <p:cNvSpPr>
            <a:spLocks noChangeArrowheads="1"/>
          </p:cNvSpPr>
          <p:nvPr/>
        </p:nvSpPr>
        <p:spPr bwMode="auto">
          <a:xfrm flipH="1">
            <a:off x="2149475" y="381000"/>
            <a:ext cx="77788" cy="492125"/>
          </a:xfrm>
          <a:prstGeom prst="can">
            <a:avLst>
              <a:gd name="adj" fmla="val 13561"/>
            </a:avLst>
          </a:pr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12" name="AutoShape 76"/>
          <p:cNvSpPr>
            <a:spLocks noChangeArrowheads="1"/>
          </p:cNvSpPr>
          <p:nvPr/>
        </p:nvSpPr>
        <p:spPr bwMode="auto">
          <a:xfrm rot="-914719" flipH="1" flipV="1">
            <a:off x="3352800" y="685800"/>
            <a:ext cx="2133600" cy="609600"/>
          </a:xfrm>
          <a:prstGeom prst="parallelogram">
            <a:avLst>
              <a:gd name="adj" fmla="val 140729"/>
            </a:avLst>
          </a:prstGeom>
          <a:gradFill rotWithShape="1">
            <a:gsLst>
              <a:gs pos="0">
                <a:srgbClr val="996633">
                  <a:gamma/>
                  <a:tint val="0"/>
                  <a:invGamma/>
                </a:srgbClr>
              </a:gs>
              <a:gs pos="100000">
                <a:srgbClr val="996633">
                  <a:alpha val="62000"/>
                </a:srgbClr>
              </a:gs>
            </a:gsLst>
            <a:lin ang="5400000" scaled="1"/>
          </a:gradFill>
          <a:ln w="9525" algn="ctr">
            <a:solidFill>
              <a:srgbClr val="BEBEB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20"/>
          <p:cNvGrpSpPr>
            <a:grpSpLocks/>
          </p:cNvGrpSpPr>
          <p:nvPr/>
        </p:nvGrpSpPr>
        <p:grpSpPr bwMode="auto">
          <a:xfrm>
            <a:off x="-4343400" y="609600"/>
            <a:ext cx="2514600" cy="1695450"/>
            <a:chOff x="-96" y="4608"/>
            <a:chExt cx="1584" cy="1068"/>
          </a:xfrm>
        </p:grpSpPr>
        <p:sp>
          <p:nvSpPr>
            <p:cNvPr id="65616" name="AutoShape 80"/>
            <p:cNvSpPr>
              <a:spLocks noChangeArrowheads="1"/>
            </p:cNvSpPr>
            <p:nvPr/>
          </p:nvSpPr>
          <p:spPr bwMode="auto">
            <a:xfrm rot="-914719" flipH="1" flipV="1">
              <a:off x="144" y="4608"/>
              <a:ext cx="1344" cy="384"/>
            </a:xfrm>
            <a:prstGeom prst="parallelogram">
              <a:avLst>
                <a:gd name="adj" fmla="val 140729"/>
              </a:avLst>
            </a:prstGeom>
            <a:solidFill>
              <a:srgbClr val="DDDDDD">
                <a:alpha val="62000"/>
              </a:srgbClr>
            </a:solidFill>
            <a:ln w="9525" algn="ctr">
              <a:solidFill>
                <a:srgbClr val="BEBEB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86"/>
            <p:cNvGrpSpPr>
              <a:grpSpLocks/>
            </p:cNvGrpSpPr>
            <p:nvPr/>
          </p:nvGrpSpPr>
          <p:grpSpPr bwMode="auto">
            <a:xfrm rot="61538540">
              <a:off x="-329" y="5156"/>
              <a:ext cx="753" cy="288"/>
              <a:chOff x="957" y="1034"/>
              <a:chExt cx="837" cy="409"/>
            </a:xfrm>
          </p:grpSpPr>
          <p:sp>
            <p:nvSpPr>
              <p:cNvPr id="65623" name="Freeform 87"/>
              <p:cNvSpPr>
                <a:spLocks/>
              </p:cNvSpPr>
              <p:nvPr/>
            </p:nvSpPr>
            <p:spPr bwMode="auto">
              <a:xfrm>
                <a:off x="1100" y="1034"/>
                <a:ext cx="694" cy="409"/>
              </a:xfrm>
              <a:custGeom>
                <a:avLst/>
                <a:gdLst/>
                <a:ahLst/>
                <a:cxnLst>
                  <a:cxn ang="0">
                    <a:pos x="395" y="307"/>
                  </a:cxn>
                  <a:cxn ang="0">
                    <a:pos x="435" y="326"/>
                  </a:cxn>
                  <a:cxn ang="0">
                    <a:pos x="480" y="336"/>
                  </a:cxn>
                  <a:cxn ang="0">
                    <a:pos x="543" y="338"/>
                  </a:cxn>
                  <a:cxn ang="0">
                    <a:pos x="570" y="365"/>
                  </a:cxn>
                  <a:cxn ang="0">
                    <a:pos x="530" y="383"/>
                  </a:cxn>
                  <a:cxn ang="0">
                    <a:pos x="464" y="409"/>
                  </a:cxn>
                  <a:cxn ang="0">
                    <a:pos x="398" y="405"/>
                  </a:cxn>
                  <a:cxn ang="0">
                    <a:pos x="303" y="395"/>
                  </a:cxn>
                  <a:cxn ang="0">
                    <a:pos x="246" y="374"/>
                  </a:cxn>
                  <a:cxn ang="0">
                    <a:pos x="211" y="364"/>
                  </a:cxn>
                  <a:cxn ang="0">
                    <a:pos x="174" y="352"/>
                  </a:cxn>
                  <a:cxn ang="0">
                    <a:pos x="141" y="345"/>
                  </a:cxn>
                  <a:cxn ang="0">
                    <a:pos x="91" y="344"/>
                  </a:cxn>
                  <a:cxn ang="0">
                    <a:pos x="51" y="351"/>
                  </a:cxn>
                  <a:cxn ang="0">
                    <a:pos x="11" y="345"/>
                  </a:cxn>
                  <a:cxn ang="0">
                    <a:pos x="8" y="328"/>
                  </a:cxn>
                  <a:cxn ang="0">
                    <a:pos x="27" y="285"/>
                  </a:cxn>
                  <a:cxn ang="0">
                    <a:pos x="27" y="223"/>
                  </a:cxn>
                  <a:cxn ang="0">
                    <a:pos x="33" y="157"/>
                  </a:cxn>
                  <a:cxn ang="0">
                    <a:pos x="41" y="122"/>
                  </a:cxn>
                  <a:cxn ang="0">
                    <a:pos x="75" y="117"/>
                  </a:cxn>
                  <a:cxn ang="0">
                    <a:pos x="111" y="125"/>
                  </a:cxn>
                  <a:cxn ang="0">
                    <a:pos x="137" y="125"/>
                  </a:cxn>
                  <a:cxn ang="0">
                    <a:pos x="235" y="74"/>
                  </a:cxn>
                  <a:cxn ang="0">
                    <a:pos x="312" y="38"/>
                  </a:cxn>
                  <a:cxn ang="0">
                    <a:pos x="359" y="25"/>
                  </a:cxn>
                  <a:cxn ang="0">
                    <a:pos x="400" y="3"/>
                  </a:cxn>
                  <a:cxn ang="0">
                    <a:pos x="430" y="3"/>
                  </a:cxn>
                  <a:cxn ang="0">
                    <a:pos x="472" y="19"/>
                  </a:cxn>
                  <a:cxn ang="0">
                    <a:pos x="530" y="50"/>
                  </a:cxn>
                  <a:cxn ang="0">
                    <a:pos x="575" y="76"/>
                  </a:cxn>
                  <a:cxn ang="0">
                    <a:pos x="607" y="88"/>
                  </a:cxn>
                  <a:cxn ang="0">
                    <a:pos x="636" y="128"/>
                  </a:cxn>
                  <a:cxn ang="0">
                    <a:pos x="655" y="155"/>
                  </a:cxn>
                  <a:cxn ang="0">
                    <a:pos x="671" y="185"/>
                  </a:cxn>
                  <a:cxn ang="0">
                    <a:pos x="692" y="247"/>
                  </a:cxn>
                  <a:cxn ang="0">
                    <a:pos x="694" y="299"/>
                  </a:cxn>
                  <a:cxn ang="0">
                    <a:pos x="687" y="328"/>
                  </a:cxn>
                  <a:cxn ang="0">
                    <a:pos x="655" y="320"/>
                  </a:cxn>
                  <a:cxn ang="0">
                    <a:pos x="641" y="293"/>
                  </a:cxn>
                  <a:cxn ang="0">
                    <a:pos x="636" y="256"/>
                  </a:cxn>
                  <a:cxn ang="0">
                    <a:pos x="590" y="207"/>
                  </a:cxn>
                  <a:cxn ang="0">
                    <a:pos x="570" y="179"/>
                  </a:cxn>
                  <a:cxn ang="0">
                    <a:pos x="536" y="176"/>
                  </a:cxn>
                  <a:cxn ang="0">
                    <a:pos x="501" y="169"/>
                  </a:cxn>
                  <a:cxn ang="0">
                    <a:pos x="470" y="175"/>
                  </a:cxn>
                  <a:cxn ang="0">
                    <a:pos x="434" y="201"/>
                  </a:cxn>
                  <a:cxn ang="0">
                    <a:pos x="397" y="236"/>
                  </a:cxn>
                  <a:cxn ang="0">
                    <a:pos x="385" y="287"/>
                  </a:cxn>
                </a:cxnLst>
                <a:rect l="0" t="0" r="r" b="b"/>
                <a:pathLst>
                  <a:path w="694" h="409">
                    <a:moveTo>
                      <a:pt x="385" y="287"/>
                    </a:moveTo>
                    <a:lnTo>
                      <a:pt x="395" y="307"/>
                    </a:lnTo>
                    <a:lnTo>
                      <a:pt x="409" y="317"/>
                    </a:lnTo>
                    <a:lnTo>
                      <a:pt x="435" y="326"/>
                    </a:lnTo>
                    <a:lnTo>
                      <a:pt x="457" y="339"/>
                    </a:lnTo>
                    <a:lnTo>
                      <a:pt x="480" y="336"/>
                    </a:lnTo>
                    <a:lnTo>
                      <a:pt x="516" y="331"/>
                    </a:lnTo>
                    <a:lnTo>
                      <a:pt x="543" y="338"/>
                    </a:lnTo>
                    <a:lnTo>
                      <a:pt x="563" y="351"/>
                    </a:lnTo>
                    <a:lnTo>
                      <a:pt x="570" y="365"/>
                    </a:lnTo>
                    <a:lnTo>
                      <a:pt x="553" y="374"/>
                    </a:lnTo>
                    <a:lnTo>
                      <a:pt x="530" y="383"/>
                    </a:lnTo>
                    <a:lnTo>
                      <a:pt x="493" y="396"/>
                    </a:lnTo>
                    <a:lnTo>
                      <a:pt x="464" y="409"/>
                    </a:lnTo>
                    <a:lnTo>
                      <a:pt x="428" y="406"/>
                    </a:lnTo>
                    <a:lnTo>
                      <a:pt x="398" y="405"/>
                    </a:lnTo>
                    <a:lnTo>
                      <a:pt x="375" y="403"/>
                    </a:lnTo>
                    <a:lnTo>
                      <a:pt x="303" y="395"/>
                    </a:lnTo>
                    <a:lnTo>
                      <a:pt x="276" y="383"/>
                    </a:lnTo>
                    <a:lnTo>
                      <a:pt x="246" y="374"/>
                    </a:lnTo>
                    <a:lnTo>
                      <a:pt x="231" y="368"/>
                    </a:lnTo>
                    <a:lnTo>
                      <a:pt x="211" y="364"/>
                    </a:lnTo>
                    <a:lnTo>
                      <a:pt x="190" y="356"/>
                    </a:lnTo>
                    <a:lnTo>
                      <a:pt x="174" y="352"/>
                    </a:lnTo>
                    <a:lnTo>
                      <a:pt x="157" y="346"/>
                    </a:lnTo>
                    <a:lnTo>
                      <a:pt x="141" y="345"/>
                    </a:lnTo>
                    <a:lnTo>
                      <a:pt x="120" y="342"/>
                    </a:lnTo>
                    <a:lnTo>
                      <a:pt x="91" y="344"/>
                    </a:lnTo>
                    <a:lnTo>
                      <a:pt x="70" y="348"/>
                    </a:lnTo>
                    <a:lnTo>
                      <a:pt x="51" y="351"/>
                    </a:lnTo>
                    <a:lnTo>
                      <a:pt x="32" y="349"/>
                    </a:lnTo>
                    <a:lnTo>
                      <a:pt x="11" y="345"/>
                    </a:lnTo>
                    <a:lnTo>
                      <a:pt x="0" y="343"/>
                    </a:lnTo>
                    <a:lnTo>
                      <a:pt x="8" y="328"/>
                    </a:lnTo>
                    <a:lnTo>
                      <a:pt x="16" y="313"/>
                    </a:lnTo>
                    <a:lnTo>
                      <a:pt x="27" y="285"/>
                    </a:lnTo>
                    <a:lnTo>
                      <a:pt x="26" y="244"/>
                    </a:lnTo>
                    <a:lnTo>
                      <a:pt x="27" y="223"/>
                    </a:lnTo>
                    <a:lnTo>
                      <a:pt x="31" y="181"/>
                    </a:lnTo>
                    <a:lnTo>
                      <a:pt x="33" y="157"/>
                    </a:lnTo>
                    <a:lnTo>
                      <a:pt x="35" y="134"/>
                    </a:lnTo>
                    <a:lnTo>
                      <a:pt x="41" y="122"/>
                    </a:lnTo>
                    <a:lnTo>
                      <a:pt x="31" y="109"/>
                    </a:lnTo>
                    <a:lnTo>
                      <a:pt x="75" y="117"/>
                    </a:lnTo>
                    <a:lnTo>
                      <a:pt x="91" y="118"/>
                    </a:lnTo>
                    <a:lnTo>
                      <a:pt x="111" y="125"/>
                    </a:lnTo>
                    <a:lnTo>
                      <a:pt x="125" y="126"/>
                    </a:lnTo>
                    <a:lnTo>
                      <a:pt x="137" y="125"/>
                    </a:lnTo>
                    <a:lnTo>
                      <a:pt x="161" y="113"/>
                    </a:lnTo>
                    <a:lnTo>
                      <a:pt x="235" y="74"/>
                    </a:lnTo>
                    <a:lnTo>
                      <a:pt x="275" y="54"/>
                    </a:lnTo>
                    <a:lnTo>
                      <a:pt x="312" y="38"/>
                    </a:lnTo>
                    <a:lnTo>
                      <a:pt x="334" y="33"/>
                    </a:lnTo>
                    <a:lnTo>
                      <a:pt x="359" y="25"/>
                    </a:lnTo>
                    <a:lnTo>
                      <a:pt x="379" y="15"/>
                    </a:lnTo>
                    <a:lnTo>
                      <a:pt x="400" y="3"/>
                    </a:lnTo>
                    <a:lnTo>
                      <a:pt x="416" y="0"/>
                    </a:lnTo>
                    <a:lnTo>
                      <a:pt x="430" y="3"/>
                    </a:lnTo>
                    <a:lnTo>
                      <a:pt x="452" y="14"/>
                    </a:lnTo>
                    <a:lnTo>
                      <a:pt x="472" y="19"/>
                    </a:lnTo>
                    <a:lnTo>
                      <a:pt x="490" y="25"/>
                    </a:lnTo>
                    <a:lnTo>
                      <a:pt x="530" y="50"/>
                    </a:lnTo>
                    <a:lnTo>
                      <a:pt x="551" y="59"/>
                    </a:lnTo>
                    <a:lnTo>
                      <a:pt x="575" y="76"/>
                    </a:lnTo>
                    <a:lnTo>
                      <a:pt x="595" y="83"/>
                    </a:lnTo>
                    <a:lnTo>
                      <a:pt x="607" y="88"/>
                    </a:lnTo>
                    <a:lnTo>
                      <a:pt x="622" y="109"/>
                    </a:lnTo>
                    <a:lnTo>
                      <a:pt x="636" y="128"/>
                    </a:lnTo>
                    <a:lnTo>
                      <a:pt x="649" y="144"/>
                    </a:lnTo>
                    <a:lnTo>
                      <a:pt x="655" y="155"/>
                    </a:lnTo>
                    <a:lnTo>
                      <a:pt x="664" y="170"/>
                    </a:lnTo>
                    <a:lnTo>
                      <a:pt x="671" y="185"/>
                    </a:lnTo>
                    <a:lnTo>
                      <a:pt x="689" y="220"/>
                    </a:lnTo>
                    <a:lnTo>
                      <a:pt x="692" y="247"/>
                    </a:lnTo>
                    <a:lnTo>
                      <a:pt x="692" y="276"/>
                    </a:lnTo>
                    <a:lnTo>
                      <a:pt x="694" y="299"/>
                    </a:lnTo>
                    <a:lnTo>
                      <a:pt x="692" y="317"/>
                    </a:lnTo>
                    <a:lnTo>
                      <a:pt x="687" y="328"/>
                    </a:lnTo>
                    <a:lnTo>
                      <a:pt x="675" y="331"/>
                    </a:lnTo>
                    <a:lnTo>
                      <a:pt x="655" y="320"/>
                    </a:lnTo>
                    <a:lnTo>
                      <a:pt x="645" y="306"/>
                    </a:lnTo>
                    <a:lnTo>
                      <a:pt x="641" y="293"/>
                    </a:lnTo>
                    <a:lnTo>
                      <a:pt x="636" y="275"/>
                    </a:lnTo>
                    <a:lnTo>
                      <a:pt x="636" y="256"/>
                    </a:lnTo>
                    <a:lnTo>
                      <a:pt x="612" y="231"/>
                    </a:lnTo>
                    <a:lnTo>
                      <a:pt x="590" y="207"/>
                    </a:lnTo>
                    <a:lnTo>
                      <a:pt x="580" y="190"/>
                    </a:lnTo>
                    <a:lnTo>
                      <a:pt x="570" y="179"/>
                    </a:lnTo>
                    <a:lnTo>
                      <a:pt x="553" y="180"/>
                    </a:lnTo>
                    <a:lnTo>
                      <a:pt x="536" y="176"/>
                    </a:lnTo>
                    <a:lnTo>
                      <a:pt x="515" y="175"/>
                    </a:lnTo>
                    <a:lnTo>
                      <a:pt x="501" y="169"/>
                    </a:lnTo>
                    <a:lnTo>
                      <a:pt x="482" y="171"/>
                    </a:lnTo>
                    <a:lnTo>
                      <a:pt x="470" y="175"/>
                    </a:lnTo>
                    <a:lnTo>
                      <a:pt x="453" y="188"/>
                    </a:lnTo>
                    <a:lnTo>
                      <a:pt x="434" y="201"/>
                    </a:lnTo>
                    <a:lnTo>
                      <a:pt x="412" y="215"/>
                    </a:lnTo>
                    <a:lnTo>
                      <a:pt x="397" y="236"/>
                    </a:lnTo>
                    <a:lnTo>
                      <a:pt x="381" y="252"/>
                    </a:lnTo>
                    <a:lnTo>
                      <a:pt x="385" y="287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24" name="Freeform 88"/>
              <p:cNvSpPr>
                <a:spLocks/>
              </p:cNvSpPr>
              <p:nvPr/>
            </p:nvSpPr>
            <p:spPr bwMode="auto">
              <a:xfrm rot="2180584" flipH="1">
                <a:off x="1590" y="1083"/>
                <a:ext cx="111" cy="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27"/>
                  </a:cxn>
                  <a:cxn ang="0">
                    <a:pos x="138" y="66"/>
                  </a:cxn>
                </a:cxnLst>
                <a:rect l="0" t="0" r="r" b="b"/>
                <a:pathLst>
                  <a:path w="138" h="66">
                    <a:moveTo>
                      <a:pt x="0" y="0"/>
                    </a:moveTo>
                    <a:lnTo>
                      <a:pt x="66" y="27"/>
                    </a:lnTo>
                    <a:lnTo>
                      <a:pt x="138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25" name="Freeform 89"/>
              <p:cNvSpPr>
                <a:spLocks/>
              </p:cNvSpPr>
              <p:nvPr/>
            </p:nvSpPr>
            <p:spPr bwMode="auto">
              <a:xfrm rot="3423405" flipH="1">
                <a:off x="1629" y="1374"/>
                <a:ext cx="16" cy="54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53" y="52"/>
                  </a:cxn>
                  <a:cxn ang="0">
                    <a:pos x="69" y="83"/>
                  </a:cxn>
                  <a:cxn ang="0">
                    <a:pos x="70" y="113"/>
                  </a:cxn>
                  <a:cxn ang="0">
                    <a:pos x="58" y="140"/>
                  </a:cxn>
                  <a:cxn ang="0">
                    <a:pos x="27" y="158"/>
                  </a:cxn>
                  <a:cxn ang="0">
                    <a:pos x="0" y="169"/>
                  </a:cxn>
                </a:cxnLst>
                <a:rect l="0" t="0" r="r" b="b"/>
                <a:pathLst>
                  <a:path w="70" h="169">
                    <a:moveTo>
                      <a:pt x="23" y="0"/>
                    </a:moveTo>
                    <a:lnTo>
                      <a:pt x="53" y="52"/>
                    </a:lnTo>
                    <a:lnTo>
                      <a:pt x="69" y="83"/>
                    </a:lnTo>
                    <a:lnTo>
                      <a:pt x="70" y="113"/>
                    </a:lnTo>
                    <a:lnTo>
                      <a:pt x="58" y="140"/>
                    </a:lnTo>
                    <a:lnTo>
                      <a:pt x="27" y="158"/>
                    </a:lnTo>
                    <a:lnTo>
                      <a:pt x="0" y="16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26" name="Freeform 90"/>
              <p:cNvSpPr>
                <a:spLocks/>
              </p:cNvSpPr>
              <p:nvPr/>
            </p:nvSpPr>
            <p:spPr bwMode="auto">
              <a:xfrm rot="3012925" flipH="1">
                <a:off x="1676" y="1190"/>
                <a:ext cx="13" cy="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6" y="57"/>
                  </a:cxn>
                  <a:cxn ang="0">
                    <a:pos x="25" y="82"/>
                  </a:cxn>
                  <a:cxn ang="0">
                    <a:pos x="50" y="93"/>
                  </a:cxn>
                </a:cxnLst>
                <a:rect l="0" t="0" r="r" b="b"/>
                <a:pathLst>
                  <a:path w="50" h="93">
                    <a:moveTo>
                      <a:pt x="0" y="0"/>
                    </a:moveTo>
                    <a:lnTo>
                      <a:pt x="0" y="32"/>
                    </a:lnTo>
                    <a:lnTo>
                      <a:pt x="6" y="57"/>
                    </a:lnTo>
                    <a:lnTo>
                      <a:pt x="25" y="82"/>
                    </a:lnTo>
                    <a:lnTo>
                      <a:pt x="50" y="9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27" name="Freeform 91"/>
              <p:cNvSpPr>
                <a:spLocks/>
              </p:cNvSpPr>
              <p:nvPr/>
            </p:nvSpPr>
            <p:spPr bwMode="auto">
              <a:xfrm rot="3892858" flipH="1">
                <a:off x="1736" y="1271"/>
                <a:ext cx="10" cy="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"/>
                  </a:cxn>
                  <a:cxn ang="0">
                    <a:pos x="4" y="28"/>
                  </a:cxn>
                  <a:cxn ang="0">
                    <a:pos x="19" y="43"/>
                  </a:cxn>
                </a:cxnLst>
                <a:rect l="0" t="0" r="r" b="b"/>
                <a:pathLst>
                  <a:path w="19" h="43">
                    <a:moveTo>
                      <a:pt x="0" y="0"/>
                    </a:moveTo>
                    <a:lnTo>
                      <a:pt x="0" y="14"/>
                    </a:lnTo>
                    <a:lnTo>
                      <a:pt x="4" y="28"/>
                    </a:lnTo>
                    <a:lnTo>
                      <a:pt x="19" y="4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92"/>
              <p:cNvGrpSpPr>
                <a:grpSpLocks/>
              </p:cNvGrpSpPr>
              <p:nvPr/>
            </p:nvGrpSpPr>
            <p:grpSpPr bwMode="auto">
              <a:xfrm rot="11405476" flipH="1">
                <a:off x="957" y="1115"/>
                <a:ext cx="261" cy="307"/>
                <a:chOff x="2457" y="2549"/>
                <a:chExt cx="557" cy="547"/>
              </a:xfrm>
            </p:grpSpPr>
            <p:sp>
              <p:nvSpPr>
                <p:cNvPr id="65629" name="Freeform 93"/>
                <p:cNvSpPr>
                  <a:spLocks/>
                </p:cNvSpPr>
                <p:nvPr/>
              </p:nvSpPr>
              <p:spPr bwMode="auto">
                <a:xfrm>
                  <a:off x="2457" y="2549"/>
                  <a:ext cx="557" cy="547"/>
                </a:xfrm>
                <a:custGeom>
                  <a:avLst/>
                  <a:gdLst/>
                  <a:ahLst/>
                  <a:cxnLst>
                    <a:cxn ang="0">
                      <a:pos x="1112" y="140"/>
                    </a:cxn>
                    <a:cxn ang="0">
                      <a:pos x="1056" y="271"/>
                    </a:cxn>
                    <a:cxn ang="0">
                      <a:pos x="1017" y="373"/>
                    </a:cxn>
                    <a:cxn ang="0">
                      <a:pos x="971" y="476"/>
                    </a:cxn>
                    <a:cxn ang="0">
                      <a:pos x="943" y="588"/>
                    </a:cxn>
                    <a:cxn ang="0">
                      <a:pos x="924" y="702"/>
                    </a:cxn>
                    <a:cxn ang="0">
                      <a:pos x="905" y="814"/>
                    </a:cxn>
                    <a:cxn ang="0">
                      <a:pos x="905" y="916"/>
                    </a:cxn>
                    <a:cxn ang="0">
                      <a:pos x="905" y="1001"/>
                    </a:cxn>
                    <a:cxn ang="0">
                      <a:pos x="905" y="1038"/>
                    </a:cxn>
                    <a:cxn ang="0">
                      <a:pos x="242" y="1094"/>
                    </a:cxn>
                    <a:cxn ang="0">
                      <a:pos x="130" y="448"/>
                    </a:cxn>
                    <a:cxn ang="0">
                      <a:pos x="28" y="65"/>
                    </a:cxn>
                    <a:cxn ang="0">
                      <a:pos x="0" y="0"/>
                    </a:cxn>
                    <a:cxn ang="0">
                      <a:pos x="420" y="75"/>
                    </a:cxn>
                    <a:cxn ang="0">
                      <a:pos x="765" y="103"/>
                    </a:cxn>
                    <a:cxn ang="0">
                      <a:pos x="989" y="103"/>
                    </a:cxn>
                    <a:cxn ang="0">
                      <a:pos x="1112" y="140"/>
                    </a:cxn>
                  </a:cxnLst>
                  <a:rect l="0" t="0" r="r" b="b"/>
                  <a:pathLst>
                    <a:path w="1112" h="1094">
                      <a:moveTo>
                        <a:pt x="1112" y="140"/>
                      </a:moveTo>
                      <a:lnTo>
                        <a:pt x="1056" y="271"/>
                      </a:lnTo>
                      <a:lnTo>
                        <a:pt x="1017" y="373"/>
                      </a:lnTo>
                      <a:lnTo>
                        <a:pt x="971" y="476"/>
                      </a:lnTo>
                      <a:lnTo>
                        <a:pt x="943" y="588"/>
                      </a:lnTo>
                      <a:lnTo>
                        <a:pt x="924" y="702"/>
                      </a:lnTo>
                      <a:lnTo>
                        <a:pt x="905" y="814"/>
                      </a:lnTo>
                      <a:lnTo>
                        <a:pt x="905" y="916"/>
                      </a:lnTo>
                      <a:lnTo>
                        <a:pt x="905" y="1001"/>
                      </a:lnTo>
                      <a:lnTo>
                        <a:pt x="905" y="1038"/>
                      </a:lnTo>
                      <a:lnTo>
                        <a:pt x="242" y="1094"/>
                      </a:lnTo>
                      <a:lnTo>
                        <a:pt x="130" y="448"/>
                      </a:lnTo>
                      <a:lnTo>
                        <a:pt x="28" y="65"/>
                      </a:lnTo>
                      <a:lnTo>
                        <a:pt x="0" y="0"/>
                      </a:lnTo>
                      <a:lnTo>
                        <a:pt x="420" y="75"/>
                      </a:lnTo>
                      <a:lnTo>
                        <a:pt x="765" y="103"/>
                      </a:lnTo>
                      <a:lnTo>
                        <a:pt x="989" y="103"/>
                      </a:lnTo>
                      <a:lnTo>
                        <a:pt x="1112" y="140"/>
                      </a:lnTo>
                      <a:close/>
                    </a:path>
                  </a:pathLst>
                </a:custGeom>
                <a:solidFill>
                  <a:srgbClr val="5F7FFF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630" name="Oval 94"/>
                <p:cNvSpPr>
                  <a:spLocks noChangeArrowheads="1"/>
                </p:cNvSpPr>
                <p:nvPr/>
              </p:nvSpPr>
              <p:spPr bwMode="auto">
                <a:xfrm>
                  <a:off x="2793" y="2961"/>
                  <a:ext cx="61" cy="7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631" name="Freeform 95"/>
              <p:cNvSpPr>
                <a:spLocks/>
              </p:cNvSpPr>
              <p:nvPr/>
            </p:nvSpPr>
            <p:spPr bwMode="auto">
              <a:xfrm rot="8068401" flipH="1">
                <a:off x="1546" y="1379"/>
                <a:ext cx="15" cy="10"/>
              </a:xfrm>
              <a:custGeom>
                <a:avLst/>
                <a:gdLst/>
                <a:ahLst/>
                <a:cxnLst>
                  <a:cxn ang="0">
                    <a:pos x="55" y="33"/>
                  </a:cxn>
                  <a:cxn ang="0">
                    <a:pos x="26" y="22"/>
                  </a:cxn>
                  <a:cxn ang="0">
                    <a:pos x="7" y="8"/>
                  </a:cxn>
                  <a:cxn ang="0">
                    <a:pos x="0" y="0"/>
                  </a:cxn>
                </a:cxnLst>
                <a:rect l="0" t="0" r="r" b="b"/>
                <a:pathLst>
                  <a:path w="55" h="33">
                    <a:moveTo>
                      <a:pt x="55" y="33"/>
                    </a:moveTo>
                    <a:lnTo>
                      <a:pt x="26" y="22"/>
                    </a:lnTo>
                    <a:lnTo>
                      <a:pt x="7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32" name="Freeform 96"/>
              <p:cNvSpPr>
                <a:spLocks/>
              </p:cNvSpPr>
              <p:nvPr/>
            </p:nvSpPr>
            <p:spPr bwMode="auto">
              <a:xfrm rot="2668401" flipH="1">
                <a:off x="1554" y="1050"/>
                <a:ext cx="51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"/>
                  </a:cxn>
                  <a:cxn ang="0">
                    <a:pos x="53" y="34"/>
                  </a:cxn>
                </a:cxnLst>
                <a:rect l="0" t="0" r="r" b="b"/>
                <a:pathLst>
                  <a:path w="53" h="34">
                    <a:moveTo>
                      <a:pt x="0" y="0"/>
                    </a:moveTo>
                    <a:lnTo>
                      <a:pt x="17" y="8"/>
                    </a:lnTo>
                    <a:lnTo>
                      <a:pt x="53" y="3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" name="Group 119"/>
          <p:cNvGrpSpPr>
            <a:grpSpLocks/>
          </p:cNvGrpSpPr>
          <p:nvPr/>
        </p:nvGrpSpPr>
        <p:grpSpPr bwMode="auto">
          <a:xfrm>
            <a:off x="-2590800" y="685800"/>
            <a:ext cx="2438400" cy="1652588"/>
            <a:chOff x="1008" y="4668"/>
            <a:chExt cx="1536" cy="1041"/>
          </a:xfrm>
        </p:grpSpPr>
        <p:grpSp>
          <p:nvGrpSpPr>
            <p:cNvPr id="10" name="Group 61"/>
            <p:cNvGrpSpPr>
              <a:grpSpLocks/>
            </p:cNvGrpSpPr>
            <p:nvPr/>
          </p:nvGrpSpPr>
          <p:grpSpPr bwMode="auto">
            <a:xfrm rot="61538540">
              <a:off x="775" y="5189"/>
              <a:ext cx="753" cy="288"/>
              <a:chOff x="957" y="1034"/>
              <a:chExt cx="837" cy="409"/>
            </a:xfrm>
          </p:grpSpPr>
          <p:sp>
            <p:nvSpPr>
              <p:cNvPr id="65598" name="Freeform 62"/>
              <p:cNvSpPr>
                <a:spLocks/>
              </p:cNvSpPr>
              <p:nvPr/>
            </p:nvSpPr>
            <p:spPr bwMode="auto">
              <a:xfrm>
                <a:off x="1100" y="1034"/>
                <a:ext cx="694" cy="409"/>
              </a:xfrm>
              <a:custGeom>
                <a:avLst/>
                <a:gdLst/>
                <a:ahLst/>
                <a:cxnLst>
                  <a:cxn ang="0">
                    <a:pos x="395" y="307"/>
                  </a:cxn>
                  <a:cxn ang="0">
                    <a:pos x="435" y="326"/>
                  </a:cxn>
                  <a:cxn ang="0">
                    <a:pos x="480" y="336"/>
                  </a:cxn>
                  <a:cxn ang="0">
                    <a:pos x="543" y="338"/>
                  </a:cxn>
                  <a:cxn ang="0">
                    <a:pos x="570" y="365"/>
                  </a:cxn>
                  <a:cxn ang="0">
                    <a:pos x="530" y="383"/>
                  </a:cxn>
                  <a:cxn ang="0">
                    <a:pos x="464" y="409"/>
                  </a:cxn>
                  <a:cxn ang="0">
                    <a:pos x="398" y="405"/>
                  </a:cxn>
                  <a:cxn ang="0">
                    <a:pos x="303" y="395"/>
                  </a:cxn>
                  <a:cxn ang="0">
                    <a:pos x="246" y="374"/>
                  </a:cxn>
                  <a:cxn ang="0">
                    <a:pos x="211" y="364"/>
                  </a:cxn>
                  <a:cxn ang="0">
                    <a:pos x="174" y="352"/>
                  </a:cxn>
                  <a:cxn ang="0">
                    <a:pos x="141" y="345"/>
                  </a:cxn>
                  <a:cxn ang="0">
                    <a:pos x="91" y="344"/>
                  </a:cxn>
                  <a:cxn ang="0">
                    <a:pos x="51" y="351"/>
                  </a:cxn>
                  <a:cxn ang="0">
                    <a:pos x="11" y="345"/>
                  </a:cxn>
                  <a:cxn ang="0">
                    <a:pos x="8" y="328"/>
                  </a:cxn>
                  <a:cxn ang="0">
                    <a:pos x="27" y="285"/>
                  </a:cxn>
                  <a:cxn ang="0">
                    <a:pos x="27" y="223"/>
                  </a:cxn>
                  <a:cxn ang="0">
                    <a:pos x="33" y="157"/>
                  </a:cxn>
                  <a:cxn ang="0">
                    <a:pos x="41" y="122"/>
                  </a:cxn>
                  <a:cxn ang="0">
                    <a:pos x="75" y="117"/>
                  </a:cxn>
                  <a:cxn ang="0">
                    <a:pos x="111" y="125"/>
                  </a:cxn>
                  <a:cxn ang="0">
                    <a:pos x="137" y="125"/>
                  </a:cxn>
                  <a:cxn ang="0">
                    <a:pos x="235" y="74"/>
                  </a:cxn>
                  <a:cxn ang="0">
                    <a:pos x="312" y="38"/>
                  </a:cxn>
                  <a:cxn ang="0">
                    <a:pos x="359" y="25"/>
                  </a:cxn>
                  <a:cxn ang="0">
                    <a:pos x="400" y="3"/>
                  </a:cxn>
                  <a:cxn ang="0">
                    <a:pos x="430" y="3"/>
                  </a:cxn>
                  <a:cxn ang="0">
                    <a:pos x="472" y="19"/>
                  </a:cxn>
                  <a:cxn ang="0">
                    <a:pos x="530" y="50"/>
                  </a:cxn>
                  <a:cxn ang="0">
                    <a:pos x="575" y="76"/>
                  </a:cxn>
                  <a:cxn ang="0">
                    <a:pos x="607" y="88"/>
                  </a:cxn>
                  <a:cxn ang="0">
                    <a:pos x="636" y="128"/>
                  </a:cxn>
                  <a:cxn ang="0">
                    <a:pos x="655" y="155"/>
                  </a:cxn>
                  <a:cxn ang="0">
                    <a:pos x="671" y="185"/>
                  </a:cxn>
                  <a:cxn ang="0">
                    <a:pos x="692" y="247"/>
                  </a:cxn>
                  <a:cxn ang="0">
                    <a:pos x="694" y="299"/>
                  </a:cxn>
                  <a:cxn ang="0">
                    <a:pos x="687" y="328"/>
                  </a:cxn>
                  <a:cxn ang="0">
                    <a:pos x="655" y="320"/>
                  </a:cxn>
                  <a:cxn ang="0">
                    <a:pos x="641" y="293"/>
                  </a:cxn>
                  <a:cxn ang="0">
                    <a:pos x="636" y="256"/>
                  </a:cxn>
                  <a:cxn ang="0">
                    <a:pos x="590" y="207"/>
                  </a:cxn>
                  <a:cxn ang="0">
                    <a:pos x="570" y="179"/>
                  </a:cxn>
                  <a:cxn ang="0">
                    <a:pos x="536" y="176"/>
                  </a:cxn>
                  <a:cxn ang="0">
                    <a:pos x="501" y="169"/>
                  </a:cxn>
                  <a:cxn ang="0">
                    <a:pos x="470" y="175"/>
                  </a:cxn>
                  <a:cxn ang="0">
                    <a:pos x="434" y="201"/>
                  </a:cxn>
                  <a:cxn ang="0">
                    <a:pos x="397" y="236"/>
                  </a:cxn>
                  <a:cxn ang="0">
                    <a:pos x="385" y="287"/>
                  </a:cxn>
                </a:cxnLst>
                <a:rect l="0" t="0" r="r" b="b"/>
                <a:pathLst>
                  <a:path w="694" h="409">
                    <a:moveTo>
                      <a:pt x="385" y="287"/>
                    </a:moveTo>
                    <a:lnTo>
                      <a:pt x="395" y="307"/>
                    </a:lnTo>
                    <a:lnTo>
                      <a:pt x="409" y="317"/>
                    </a:lnTo>
                    <a:lnTo>
                      <a:pt x="435" y="326"/>
                    </a:lnTo>
                    <a:lnTo>
                      <a:pt x="457" y="339"/>
                    </a:lnTo>
                    <a:lnTo>
                      <a:pt x="480" y="336"/>
                    </a:lnTo>
                    <a:lnTo>
                      <a:pt x="516" y="331"/>
                    </a:lnTo>
                    <a:lnTo>
                      <a:pt x="543" y="338"/>
                    </a:lnTo>
                    <a:lnTo>
                      <a:pt x="563" y="351"/>
                    </a:lnTo>
                    <a:lnTo>
                      <a:pt x="570" y="365"/>
                    </a:lnTo>
                    <a:lnTo>
                      <a:pt x="553" y="374"/>
                    </a:lnTo>
                    <a:lnTo>
                      <a:pt x="530" y="383"/>
                    </a:lnTo>
                    <a:lnTo>
                      <a:pt x="493" y="396"/>
                    </a:lnTo>
                    <a:lnTo>
                      <a:pt x="464" y="409"/>
                    </a:lnTo>
                    <a:lnTo>
                      <a:pt x="428" y="406"/>
                    </a:lnTo>
                    <a:lnTo>
                      <a:pt x="398" y="405"/>
                    </a:lnTo>
                    <a:lnTo>
                      <a:pt x="375" y="403"/>
                    </a:lnTo>
                    <a:lnTo>
                      <a:pt x="303" y="395"/>
                    </a:lnTo>
                    <a:lnTo>
                      <a:pt x="276" y="383"/>
                    </a:lnTo>
                    <a:lnTo>
                      <a:pt x="246" y="374"/>
                    </a:lnTo>
                    <a:lnTo>
                      <a:pt x="231" y="368"/>
                    </a:lnTo>
                    <a:lnTo>
                      <a:pt x="211" y="364"/>
                    </a:lnTo>
                    <a:lnTo>
                      <a:pt x="190" y="356"/>
                    </a:lnTo>
                    <a:lnTo>
                      <a:pt x="174" y="352"/>
                    </a:lnTo>
                    <a:lnTo>
                      <a:pt x="157" y="346"/>
                    </a:lnTo>
                    <a:lnTo>
                      <a:pt x="141" y="345"/>
                    </a:lnTo>
                    <a:lnTo>
                      <a:pt x="120" y="342"/>
                    </a:lnTo>
                    <a:lnTo>
                      <a:pt x="91" y="344"/>
                    </a:lnTo>
                    <a:lnTo>
                      <a:pt x="70" y="348"/>
                    </a:lnTo>
                    <a:lnTo>
                      <a:pt x="51" y="351"/>
                    </a:lnTo>
                    <a:lnTo>
                      <a:pt x="32" y="349"/>
                    </a:lnTo>
                    <a:lnTo>
                      <a:pt x="11" y="345"/>
                    </a:lnTo>
                    <a:lnTo>
                      <a:pt x="0" y="343"/>
                    </a:lnTo>
                    <a:lnTo>
                      <a:pt x="8" y="328"/>
                    </a:lnTo>
                    <a:lnTo>
                      <a:pt x="16" y="313"/>
                    </a:lnTo>
                    <a:lnTo>
                      <a:pt x="27" y="285"/>
                    </a:lnTo>
                    <a:lnTo>
                      <a:pt x="26" y="244"/>
                    </a:lnTo>
                    <a:lnTo>
                      <a:pt x="27" y="223"/>
                    </a:lnTo>
                    <a:lnTo>
                      <a:pt x="31" y="181"/>
                    </a:lnTo>
                    <a:lnTo>
                      <a:pt x="33" y="157"/>
                    </a:lnTo>
                    <a:lnTo>
                      <a:pt x="35" y="134"/>
                    </a:lnTo>
                    <a:lnTo>
                      <a:pt x="41" y="122"/>
                    </a:lnTo>
                    <a:lnTo>
                      <a:pt x="31" y="109"/>
                    </a:lnTo>
                    <a:lnTo>
                      <a:pt x="75" y="117"/>
                    </a:lnTo>
                    <a:lnTo>
                      <a:pt x="91" y="118"/>
                    </a:lnTo>
                    <a:lnTo>
                      <a:pt x="111" y="125"/>
                    </a:lnTo>
                    <a:lnTo>
                      <a:pt x="125" y="126"/>
                    </a:lnTo>
                    <a:lnTo>
                      <a:pt x="137" y="125"/>
                    </a:lnTo>
                    <a:lnTo>
                      <a:pt x="161" y="113"/>
                    </a:lnTo>
                    <a:lnTo>
                      <a:pt x="235" y="74"/>
                    </a:lnTo>
                    <a:lnTo>
                      <a:pt x="275" y="54"/>
                    </a:lnTo>
                    <a:lnTo>
                      <a:pt x="312" y="38"/>
                    </a:lnTo>
                    <a:lnTo>
                      <a:pt x="334" y="33"/>
                    </a:lnTo>
                    <a:lnTo>
                      <a:pt x="359" y="25"/>
                    </a:lnTo>
                    <a:lnTo>
                      <a:pt x="379" y="15"/>
                    </a:lnTo>
                    <a:lnTo>
                      <a:pt x="400" y="3"/>
                    </a:lnTo>
                    <a:lnTo>
                      <a:pt x="416" y="0"/>
                    </a:lnTo>
                    <a:lnTo>
                      <a:pt x="430" y="3"/>
                    </a:lnTo>
                    <a:lnTo>
                      <a:pt x="452" y="14"/>
                    </a:lnTo>
                    <a:lnTo>
                      <a:pt x="472" y="19"/>
                    </a:lnTo>
                    <a:lnTo>
                      <a:pt x="490" y="25"/>
                    </a:lnTo>
                    <a:lnTo>
                      <a:pt x="530" y="50"/>
                    </a:lnTo>
                    <a:lnTo>
                      <a:pt x="551" y="59"/>
                    </a:lnTo>
                    <a:lnTo>
                      <a:pt x="575" y="76"/>
                    </a:lnTo>
                    <a:lnTo>
                      <a:pt x="595" y="83"/>
                    </a:lnTo>
                    <a:lnTo>
                      <a:pt x="607" y="88"/>
                    </a:lnTo>
                    <a:lnTo>
                      <a:pt x="622" y="109"/>
                    </a:lnTo>
                    <a:lnTo>
                      <a:pt x="636" y="128"/>
                    </a:lnTo>
                    <a:lnTo>
                      <a:pt x="649" y="144"/>
                    </a:lnTo>
                    <a:lnTo>
                      <a:pt x="655" y="155"/>
                    </a:lnTo>
                    <a:lnTo>
                      <a:pt x="664" y="170"/>
                    </a:lnTo>
                    <a:lnTo>
                      <a:pt x="671" y="185"/>
                    </a:lnTo>
                    <a:lnTo>
                      <a:pt x="689" y="220"/>
                    </a:lnTo>
                    <a:lnTo>
                      <a:pt x="692" y="247"/>
                    </a:lnTo>
                    <a:lnTo>
                      <a:pt x="692" y="276"/>
                    </a:lnTo>
                    <a:lnTo>
                      <a:pt x="694" y="299"/>
                    </a:lnTo>
                    <a:lnTo>
                      <a:pt x="692" y="317"/>
                    </a:lnTo>
                    <a:lnTo>
                      <a:pt x="687" y="328"/>
                    </a:lnTo>
                    <a:lnTo>
                      <a:pt x="675" y="331"/>
                    </a:lnTo>
                    <a:lnTo>
                      <a:pt x="655" y="320"/>
                    </a:lnTo>
                    <a:lnTo>
                      <a:pt x="645" y="306"/>
                    </a:lnTo>
                    <a:lnTo>
                      <a:pt x="641" y="293"/>
                    </a:lnTo>
                    <a:lnTo>
                      <a:pt x="636" y="275"/>
                    </a:lnTo>
                    <a:lnTo>
                      <a:pt x="636" y="256"/>
                    </a:lnTo>
                    <a:lnTo>
                      <a:pt x="612" y="231"/>
                    </a:lnTo>
                    <a:lnTo>
                      <a:pt x="590" y="207"/>
                    </a:lnTo>
                    <a:lnTo>
                      <a:pt x="580" y="190"/>
                    </a:lnTo>
                    <a:lnTo>
                      <a:pt x="570" y="179"/>
                    </a:lnTo>
                    <a:lnTo>
                      <a:pt x="553" y="180"/>
                    </a:lnTo>
                    <a:lnTo>
                      <a:pt x="536" y="176"/>
                    </a:lnTo>
                    <a:lnTo>
                      <a:pt x="515" y="175"/>
                    </a:lnTo>
                    <a:lnTo>
                      <a:pt x="501" y="169"/>
                    </a:lnTo>
                    <a:lnTo>
                      <a:pt x="482" y="171"/>
                    </a:lnTo>
                    <a:lnTo>
                      <a:pt x="470" y="175"/>
                    </a:lnTo>
                    <a:lnTo>
                      <a:pt x="453" y="188"/>
                    </a:lnTo>
                    <a:lnTo>
                      <a:pt x="434" y="201"/>
                    </a:lnTo>
                    <a:lnTo>
                      <a:pt x="412" y="215"/>
                    </a:lnTo>
                    <a:lnTo>
                      <a:pt x="397" y="236"/>
                    </a:lnTo>
                    <a:lnTo>
                      <a:pt x="381" y="252"/>
                    </a:lnTo>
                    <a:lnTo>
                      <a:pt x="385" y="287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9" name="Freeform 63"/>
              <p:cNvSpPr>
                <a:spLocks/>
              </p:cNvSpPr>
              <p:nvPr/>
            </p:nvSpPr>
            <p:spPr bwMode="auto">
              <a:xfrm rot="2180584" flipH="1">
                <a:off x="1590" y="1083"/>
                <a:ext cx="111" cy="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27"/>
                  </a:cxn>
                  <a:cxn ang="0">
                    <a:pos x="138" y="66"/>
                  </a:cxn>
                </a:cxnLst>
                <a:rect l="0" t="0" r="r" b="b"/>
                <a:pathLst>
                  <a:path w="138" h="66">
                    <a:moveTo>
                      <a:pt x="0" y="0"/>
                    </a:moveTo>
                    <a:lnTo>
                      <a:pt x="66" y="27"/>
                    </a:lnTo>
                    <a:lnTo>
                      <a:pt x="138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0" name="Freeform 64"/>
              <p:cNvSpPr>
                <a:spLocks/>
              </p:cNvSpPr>
              <p:nvPr/>
            </p:nvSpPr>
            <p:spPr bwMode="auto">
              <a:xfrm rot="3423405" flipH="1">
                <a:off x="1629" y="1374"/>
                <a:ext cx="16" cy="54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53" y="52"/>
                  </a:cxn>
                  <a:cxn ang="0">
                    <a:pos x="69" y="83"/>
                  </a:cxn>
                  <a:cxn ang="0">
                    <a:pos x="70" y="113"/>
                  </a:cxn>
                  <a:cxn ang="0">
                    <a:pos x="58" y="140"/>
                  </a:cxn>
                  <a:cxn ang="0">
                    <a:pos x="27" y="158"/>
                  </a:cxn>
                  <a:cxn ang="0">
                    <a:pos x="0" y="169"/>
                  </a:cxn>
                </a:cxnLst>
                <a:rect l="0" t="0" r="r" b="b"/>
                <a:pathLst>
                  <a:path w="70" h="169">
                    <a:moveTo>
                      <a:pt x="23" y="0"/>
                    </a:moveTo>
                    <a:lnTo>
                      <a:pt x="53" y="52"/>
                    </a:lnTo>
                    <a:lnTo>
                      <a:pt x="69" y="83"/>
                    </a:lnTo>
                    <a:lnTo>
                      <a:pt x="70" y="113"/>
                    </a:lnTo>
                    <a:lnTo>
                      <a:pt x="58" y="140"/>
                    </a:lnTo>
                    <a:lnTo>
                      <a:pt x="27" y="158"/>
                    </a:lnTo>
                    <a:lnTo>
                      <a:pt x="0" y="16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1" name="Freeform 65"/>
              <p:cNvSpPr>
                <a:spLocks/>
              </p:cNvSpPr>
              <p:nvPr/>
            </p:nvSpPr>
            <p:spPr bwMode="auto">
              <a:xfrm rot="3012925" flipH="1">
                <a:off x="1676" y="1190"/>
                <a:ext cx="13" cy="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6" y="57"/>
                  </a:cxn>
                  <a:cxn ang="0">
                    <a:pos x="25" y="82"/>
                  </a:cxn>
                  <a:cxn ang="0">
                    <a:pos x="50" y="93"/>
                  </a:cxn>
                </a:cxnLst>
                <a:rect l="0" t="0" r="r" b="b"/>
                <a:pathLst>
                  <a:path w="50" h="93">
                    <a:moveTo>
                      <a:pt x="0" y="0"/>
                    </a:moveTo>
                    <a:lnTo>
                      <a:pt x="0" y="32"/>
                    </a:lnTo>
                    <a:lnTo>
                      <a:pt x="6" y="57"/>
                    </a:lnTo>
                    <a:lnTo>
                      <a:pt x="25" y="82"/>
                    </a:lnTo>
                    <a:lnTo>
                      <a:pt x="50" y="9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2" name="Freeform 66"/>
              <p:cNvSpPr>
                <a:spLocks/>
              </p:cNvSpPr>
              <p:nvPr/>
            </p:nvSpPr>
            <p:spPr bwMode="auto">
              <a:xfrm rot="3892858" flipH="1">
                <a:off x="1736" y="1271"/>
                <a:ext cx="10" cy="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"/>
                  </a:cxn>
                  <a:cxn ang="0">
                    <a:pos x="4" y="28"/>
                  </a:cxn>
                  <a:cxn ang="0">
                    <a:pos x="19" y="43"/>
                  </a:cxn>
                </a:cxnLst>
                <a:rect l="0" t="0" r="r" b="b"/>
                <a:pathLst>
                  <a:path w="19" h="43">
                    <a:moveTo>
                      <a:pt x="0" y="0"/>
                    </a:moveTo>
                    <a:lnTo>
                      <a:pt x="0" y="14"/>
                    </a:lnTo>
                    <a:lnTo>
                      <a:pt x="4" y="28"/>
                    </a:lnTo>
                    <a:lnTo>
                      <a:pt x="19" y="4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" name="Group 67"/>
              <p:cNvGrpSpPr>
                <a:grpSpLocks/>
              </p:cNvGrpSpPr>
              <p:nvPr/>
            </p:nvGrpSpPr>
            <p:grpSpPr bwMode="auto">
              <a:xfrm rot="11405476" flipH="1">
                <a:off x="957" y="1115"/>
                <a:ext cx="261" cy="307"/>
                <a:chOff x="2457" y="2549"/>
                <a:chExt cx="557" cy="547"/>
              </a:xfrm>
            </p:grpSpPr>
            <p:sp>
              <p:nvSpPr>
                <p:cNvPr id="65604" name="Freeform 68"/>
                <p:cNvSpPr>
                  <a:spLocks/>
                </p:cNvSpPr>
                <p:nvPr/>
              </p:nvSpPr>
              <p:spPr bwMode="auto">
                <a:xfrm>
                  <a:off x="2457" y="2549"/>
                  <a:ext cx="557" cy="547"/>
                </a:xfrm>
                <a:custGeom>
                  <a:avLst/>
                  <a:gdLst/>
                  <a:ahLst/>
                  <a:cxnLst>
                    <a:cxn ang="0">
                      <a:pos x="1112" y="140"/>
                    </a:cxn>
                    <a:cxn ang="0">
                      <a:pos x="1056" y="271"/>
                    </a:cxn>
                    <a:cxn ang="0">
                      <a:pos x="1017" y="373"/>
                    </a:cxn>
                    <a:cxn ang="0">
                      <a:pos x="971" y="476"/>
                    </a:cxn>
                    <a:cxn ang="0">
                      <a:pos x="943" y="588"/>
                    </a:cxn>
                    <a:cxn ang="0">
                      <a:pos x="924" y="702"/>
                    </a:cxn>
                    <a:cxn ang="0">
                      <a:pos x="905" y="814"/>
                    </a:cxn>
                    <a:cxn ang="0">
                      <a:pos x="905" y="916"/>
                    </a:cxn>
                    <a:cxn ang="0">
                      <a:pos x="905" y="1001"/>
                    </a:cxn>
                    <a:cxn ang="0">
                      <a:pos x="905" y="1038"/>
                    </a:cxn>
                    <a:cxn ang="0">
                      <a:pos x="242" y="1094"/>
                    </a:cxn>
                    <a:cxn ang="0">
                      <a:pos x="130" y="448"/>
                    </a:cxn>
                    <a:cxn ang="0">
                      <a:pos x="28" y="65"/>
                    </a:cxn>
                    <a:cxn ang="0">
                      <a:pos x="0" y="0"/>
                    </a:cxn>
                    <a:cxn ang="0">
                      <a:pos x="420" y="75"/>
                    </a:cxn>
                    <a:cxn ang="0">
                      <a:pos x="765" y="103"/>
                    </a:cxn>
                    <a:cxn ang="0">
                      <a:pos x="989" y="103"/>
                    </a:cxn>
                    <a:cxn ang="0">
                      <a:pos x="1112" y="140"/>
                    </a:cxn>
                  </a:cxnLst>
                  <a:rect l="0" t="0" r="r" b="b"/>
                  <a:pathLst>
                    <a:path w="1112" h="1094">
                      <a:moveTo>
                        <a:pt x="1112" y="140"/>
                      </a:moveTo>
                      <a:lnTo>
                        <a:pt x="1056" y="271"/>
                      </a:lnTo>
                      <a:lnTo>
                        <a:pt x="1017" y="373"/>
                      </a:lnTo>
                      <a:lnTo>
                        <a:pt x="971" y="476"/>
                      </a:lnTo>
                      <a:lnTo>
                        <a:pt x="943" y="588"/>
                      </a:lnTo>
                      <a:lnTo>
                        <a:pt x="924" y="702"/>
                      </a:lnTo>
                      <a:lnTo>
                        <a:pt x="905" y="814"/>
                      </a:lnTo>
                      <a:lnTo>
                        <a:pt x="905" y="916"/>
                      </a:lnTo>
                      <a:lnTo>
                        <a:pt x="905" y="1001"/>
                      </a:lnTo>
                      <a:lnTo>
                        <a:pt x="905" y="1038"/>
                      </a:lnTo>
                      <a:lnTo>
                        <a:pt x="242" y="1094"/>
                      </a:lnTo>
                      <a:lnTo>
                        <a:pt x="130" y="448"/>
                      </a:lnTo>
                      <a:lnTo>
                        <a:pt x="28" y="65"/>
                      </a:lnTo>
                      <a:lnTo>
                        <a:pt x="0" y="0"/>
                      </a:lnTo>
                      <a:lnTo>
                        <a:pt x="420" y="75"/>
                      </a:lnTo>
                      <a:lnTo>
                        <a:pt x="765" y="103"/>
                      </a:lnTo>
                      <a:lnTo>
                        <a:pt x="989" y="103"/>
                      </a:lnTo>
                      <a:lnTo>
                        <a:pt x="1112" y="140"/>
                      </a:lnTo>
                      <a:close/>
                    </a:path>
                  </a:pathLst>
                </a:custGeom>
                <a:solidFill>
                  <a:srgbClr val="5F7FFF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605" name="Oval 69"/>
                <p:cNvSpPr>
                  <a:spLocks noChangeArrowheads="1"/>
                </p:cNvSpPr>
                <p:nvPr/>
              </p:nvSpPr>
              <p:spPr bwMode="auto">
                <a:xfrm>
                  <a:off x="2793" y="2961"/>
                  <a:ext cx="61" cy="7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606" name="Freeform 70"/>
              <p:cNvSpPr>
                <a:spLocks/>
              </p:cNvSpPr>
              <p:nvPr/>
            </p:nvSpPr>
            <p:spPr bwMode="auto">
              <a:xfrm rot="8068401" flipH="1">
                <a:off x="1546" y="1379"/>
                <a:ext cx="15" cy="10"/>
              </a:xfrm>
              <a:custGeom>
                <a:avLst/>
                <a:gdLst/>
                <a:ahLst/>
                <a:cxnLst>
                  <a:cxn ang="0">
                    <a:pos x="55" y="33"/>
                  </a:cxn>
                  <a:cxn ang="0">
                    <a:pos x="26" y="22"/>
                  </a:cxn>
                  <a:cxn ang="0">
                    <a:pos x="7" y="8"/>
                  </a:cxn>
                  <a:cxn ang="0">
                    <a:pos x="0" y="0"/>
                  </a:cxn>
                </a:cxnLst>
                <a:rect l="0" t="0" r="r" b="b"/>
                <a:pathLst>
                  <a:path w="55" h="33">
                    <a:moveTo>
                      <a:pt x="55" y="33"/>
                    </a:moveTo>
                    <a:lnTo>
                      <a:pt x="26" y="22"/>
                    </a:lnTo>
                    <a:lnTo>
                      <a:pt x="7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7" name="Freeform 71"/>
              <p:cNvSpPr>
                <a:spLocks/>
              </p:cNvSpPr>
              <p:nvPr/>
            </p:nvSpPr>
            <p:spPr bwMode="auto">
              <a:xfrm rot="2668401" flipH="1">
                <a:off x="1554" y="1050"/>
                <a:ext cx="51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"/>
                  </a:cxn>
                  <a:cxn ang="0">
                    <a:pos x="53" y="34"/>
                  </a:cxn>
                </a:cxnLst>
                <a:rect l="0" t="0" r="r" b="b"/>
                <a:pathLst>
                  <a:path w="53" h="34">
                    <a:moveTo>
                      <a:pt x="0" y="0"/>
                    </a:moveTo>
                    <a:lnTo>
                      <a:pt x="17" y="8"/>
                    </a:lnTo>
                    <a:lnTo>
                      <a:pt x="53" y="3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614" name="AutoShape 78" descr="Denim"/>
            <p:cNvSpPr>
              <a:spLocks noChangeArrowheads="1"/>
            </p:cNvSpPr>
            <p:nvPr/>
          </p:nvSpPr>
          <p:spPr bwMode="auto">
            <a:xfrm rot="-914719" flipH="1" flipV="1">
              <a:off x="1200" y="4668"/>
              <a:ext cx="1344" cy="384"/>
            </a:xfrm>
            <a:prstGeom prst="parallelogram">
              <a:avLst>
                <a:gd name="adj" fmla="val 140729"/>
              </a:avLst>
            </a:prstGeom>
            <a:blipFill dpi="0" rotWithShape="1">
              <a:blip r:embed="rId4">
                <a:alphaModFix amt="62000"/>
              </a:blip>
              <a:srcRect/>
              <a:tile tx="0" ty="0" sx="100000" sy="100000" flip="none" algn="tl"/>
            </a:blipFill>
            <a:ln w="9525" algn="ctr">
              <a:solidFill>
                <a:srgbClr val="BEBEB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637" name="AutoShape 101"/>
          <p:cNvSpPr>
            <a:spLocks noChangeArrowheads="1"/>
          </p:cNvSpPr>
          <p:nvPr/>
        </p:nvSpPr>
        <p:spPr bwMode="auto">
          <a:xfrm>
            <a:off x="4019550" y="2533650"/>
            <a:ext cx="762000" cy="1657350"/>
          </a:xfrm>
          <a:prstGeom prst="can">
            <a:avLst>
              <a:gd name="adj" fmla="val 38063"/>
            </a:avLst>
          </a:prstGeom>
          <a:solidFill>
            <a:srgbClr val="DDDDDD">
              <a:alpha val="52000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22"/>
          <p:cNvGrpSpPr>
            <a:grpSpLocks/>
          </p:cNvGrpSpPr>
          <p:nvPr/>
        </p:nvGrpSpPr>
        <p:grpSpPr bwMode="auto">
          <a:xfrm>
            <a:off x="4191000" y="1257300"/>
            <a:ext cx="419100" cy="1485900"/>
            <a:chOff x="2448" y="2784"/>
            <a:chExt cx="264" cy="936"/>
          </a:xfrm>
        </p:grpSpPr>
        <p:sp>
          <p:nvSpPr>
            <p:cNvPr id="65659" name="Arc 123"/>
            <p:cNvSpPr>
              <a:spLocks/>
            </p:cNvSpPr>
            <p:nvPr/>
          </p:nvSpPr>
          <p:spPr bwMode="auto">
            <a:xfrm rot="16200000">
              <a:off x="2556" y="2913"/>
              <a:ext cx="48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60" name="Arc 124"/>
            <p:cNvSpPr>
              <a:spLocks/>
            </p:cNvSpPr>
            <p:nvPr/>
          </p:nvSpPr>
          <p:spPr bwMode="auto">
            <a:xfrm rot="16200000">
              <a:off x="2556" y="2676"/>
              <a:ext cx="48" cy="264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61" name="Arc 125"/>
            <p:cNvSpPr>
              <a:spLocks/>
            </p:cNvSpPr>
            <p:nvPr/>
          </p:nvSpPr>
          <p:spPr bwMode="auto">
            <a:xfrm rot="16200000">
              <a:off x="2556" y="3162"/>
              <a:ext cx="48" cy="192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62" name="Arc 126"/>
            <p:cNvSpPr>
              <a:spLocks/>
            </p:cNvSpPr>
            <p:nvPr/>
          </p:nvSpPr>
          <p:spPr bwMode="auto">
            <a:xfrm rot="16200000">
              <a:off x="2556" y="2800"/>
              <a:ext cx="48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63" name="Arc 127"/>
            <p:cNvSpPr>
              <a:spLocks/>
            </p:cNvSpPr>
            <p:nvPr/>
          </p:nvSpPr>
          <p:spPr bwMode="auto">
            <a:xfrm rot="16200000">
              <a:off x="2556" y="3411"/>
              <a:ext cx="48" cy="144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64" name="Arc 128"/>
            <p:cNvSpPr>
              <a:spLocks/>
            </p:cNvSpPr>
            <p:nvPr/>
          </p:nvSpPr>
          <p:spPr bwMode="auto">
            <a:xfrm rot="16200000">
              <a:off x="2546" y="3520"/>
              <a:ext cx="67" cy="132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65" name="Arc 129"/>
            <p:cNvSpPr>
              <a:spLocks/>
            </p:cNvSpPr>
            <p:nvPr/>
          </p:nvSpPr>
          <p:spPr bwMode="auto">
            <a:xfrm rot="16200000">
              <a:off x="2556" y="3286"/>
              <a:ext cx="48" cy="16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66" name="Arc 130"/>
            <p:cNvSpPr>
              <a:spLocks/>
            </p:cNvSpPr>
            <p:nvPr/>
          </p:nvSpPr>
          <p:spPr bwMode="auto">
            <a:xfrm rot="16200000">
              <a:off x="2556" y="3048"/>
              <a:ext cx="48" cy="194"/>
            </a:xfrm>
            <a:custGeom>
              <a:avLst/>
              <a:gdLst>
                <a:gd name="G0" fmla="+- 2218 0 0"/>
                <a:gd name="G1" fmla="+- 21600 0 0"/>
                <a:gd name="G2" fmla="+- 21600 0 0"/>
                <a:gd name="T0" fmla="*/ 0 w 23818"/>
                <a:gd name="T1" fmla="*/ 114 h 43196"/>
                <a:gd name="T2" fmla="*/ 2637 w 23818"/>
                <a:gd name="T3" fmla="*/ 43196 h 43196"/>
                <a:gd name="T4" fmla="*/ 2218 w 23818"/>
                <a:gd name="T5" fmla="*/ 21600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18" h="43196" fill="none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</a:path>
                <a:path w="23818" h="43196" stroke="0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  <a:lnTo>
                    <a:pt x="2218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67" name="Arc 131"/>
            <p:cNvSpPr>
              <a:spLocks/>
            </p:cNvSpPr>
            <p:nvPr/>
          </p:nvSpPr>
          <p:spPr bwMode="auto">
            <a:xfrm rot="16200000">
              <a:off x="2556" y="3648"/>
              <a:ext cx="48" cy="96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32"/>
          <p:cNvGrpSpPr>
            <a:grpSpLocks/>
          </p:cNvGrpSpPr>
          <p:nvPr/>
        </p:nvGrpSpPr>
        <p:grpSpPr bwMode="auto">
          <a:xfrm rot="5400000">
            <a:off x="4953000" y="304800"/>
            <a:ext cx="419100" cy="1485900"/>
            <a:chOff x="2448" y="2784"/>
            <a:chExt cx="264" cy="936"/>
          </a:xfrm>
        </p:grpSpPr>
        <p:sp>
          <p:nvSpPr>
            <p:cNvPr id="65669" name="Arc 133"/>
            <p:cNvSpPr>
              <a:spLocks/>
            </p:cNvSpPr>
            <p:nvPr/>
          </p:nvSpPr>
          <p:spPr bwMode="auto">
            <a:xfrm rot="16200000">
              <a:off x="2556" y="2913"/>
              <a:ext cx="48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70" name="Arc 134"/>
            <p:cNvSpPr>
              <a:spLocks/>
            </p:cNvSpPr>
            <p:nvPr/>
          </p:nvSpPr>
          <p:spPr bwMode="auto">
            <a:xfrm rot="16200000">
              <a:off x="2556" y="2676"/>
              <a:ext cx="48" cy="264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71" name="Arc 135"/>
            <p:cNvSpPr>
              <a:spLocks/>
            </p:cNvSpPr>
            <p:nvPr/>
          </p:nvSpPr>
          <p:spPr bwMode="auto">
            <a:xfrm rot="16200000">
              <a:off x="2556" y="3162"/>
              <a:ext cx="48" cy="192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72" name="Arc 136"/>
            <p:cNvSpPr>
              <a:spLocks/>
            </p:cNvSpPr>
            <p:nvPr/>
          </p:nvSpPr>
          <p:spPr bwMode="auto">
            <a:xfrm rot="16200000">
              <a:off x="2556" y="2800"/>
              <a:ext cx="48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73" name="Arc 137"/>
            <p:cNvSpPr>
              <a:spLocks/>
            </p:cNvSpPr>
            <p:nvPr/>
          </p:nvSpPr>
          <p:spPr bwMode="auto">
            <a:xfrm rot="16200000">
              <a:off x="2556" y="3411"/>
              <a:ext cx="48" cy="144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74" name="Arc 138"/>
            <p:cNvSpPr>
              <a:spLocks/>
            </p:cNvSpPr>
            <p:nvPr/>
          </p:nvSpPr>
          <p:spPr bwMode="auto">
            <a:xfrm rot="16200000">
              <a:off x="2546" y="3520"/>
              <a:ext cx="67" cy="132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75" name="Arc 139"/>
            <p:cNvSpPr>
              <a:spLocks/>
            </p:cNvSpPr>
            <p:nvPr/>
          </p:nvSpPr>
          <p:spPr bwMode="auto">
            <a:xfrm rot="16200000">
              <a:off x="2556" y="3286"/>
              <a:ext cx="48" cy="16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76" name="Arc 140"/>
            <p:cNvSpPr>
              <a:spLocks/>
            </p:cNvSpPr>
            <p:nvPr/>
          </p:nvSpPr>
          <p:spPr bwMode="auto">
            <a:xfrm rot="16200000">
              <a:off x="2556" y="3048"/>
              <a:ext cx="48" cy="194"/>
            </a:xfrm>
            <a:custGeom>
              <a:avLst/>
              <a:gdLst>
                <a:gd name="G0" fmla="+- 2218 0 0"/>
                <a:gd name="G1" fmla="+- 21600 0 0"/>
                <a:gd name="G2" fmla="+- 21600 0 0"/>
                <a:gd name="T0" fmla="*/ 0 w 23818"/>
                <a:gd name="T1" fmla="*/ 114 h 43196"/>
                <a:gd name="T2" fmla="*/ 2637 w 23818"/>
                <a:gd name="T3" fmla="*/ 43196 h 43196"/>
                <a:gd name="T4" fmla="*/ 2218 w 23818"/>
                <a:gd name="T5" fmla="*/ 21600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18" h="43196" fill="none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</a:path>
                <a:path w="23818" h="43196" stroke="0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  <a:lnTo>
                    <a:pt x="2218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77" name="Arc 141"/>
            <p:cNvSpPr>
              <a:spLocks/>
            </p:cNvSpPr>
            <p:nvPr/>
          </p:nvSpPr>
          <p:spPr bwMode="auto">
            <a:xfrm rot="16200000">
              <a:off x="2556" y="3648"/>
              <a:ext cx="48" cy="96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020000">
                                      <p:cBhvr>
                                        <p:cTn id="8" dur="8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-3.7037E-7 L 0.61667 0.001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" y="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4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2.77556E-17 L 0.80417 0.0097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xit" presetSubtype="1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25" name="Oval 61"/>
          <p:cNvSpPr>
            <a:spLocks noChangeArrowheads="1"/>
          </p:cNvSpPr>
          <p:nvPr/>
        </p:nvSpPr>
        <p:spPr bwMode="auto">
          <a:xfrm>
            <a:off x="3352800" y="5257800"/>
            <a:ext cx="249238" cy="234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71600" y="3581400"/>
            <a:ext cx="3990975" cy="1066800"/>
            <a:chOff x="864" y="2256"/>
            <a:chExt cx="2514" cy="672"/>
          </a:xfrm>
        </p:grpSpPr>
        <p:sp>
          <p:nvSpPr>
            <p:cNvPr id="88067" name="AutoShape 3"/>
            <p:cNvSpPr>
              <a:spLocks noChangeArrowheads="1"/>
            </p:cNvSpPr>
            <p:nvPr/>
          </p:nvSpPr>
          <p:spPr bwMode="auto">
            <a:xfrm>
              <a:off x="876" y="2784"/>
              <a:ext cx="114" cy="144"/>
            </a:xfrm>
            <a:prstGeom prst="can">
              <a:avLst>
                <a:gd name="adj" fmla="val 3157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68" name="AutoShape 4"/>
            <p:cNvSpPr>
              <a:spLocks noChangeArrowheads="1"/>
            </p:cNvSpPr>
            <p:nvPr/>
          </p:nvSpPr>
          <p:spPr bwMode="auto">
            <a:xfrm>
              <a:off x="3264" y="2256"/>
              <a:ext cx="114" cy="144"/>
            </a:xfrm>
            <a:prstGeom prst="can">
              <a:avLst>
                <a:gd name="adj" fmla="val 3157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69" name="AutoShape 5"/>
            <p:cNvSpPr>
              <a:spLocks noChangeArrowheads="1"/>
            </p:cNvSpPr>
            <p:nvPr/>
          </p:nvSpPr>
          <p:spPr bwMode="auto">
            <a:xfrm>
              <a:off x="2976" y="2772"/>
              <a:ext cx="114" cy="144"/>
            </a:xfrm>
            <a:prstGeom prst="can">
              <a:avLst>
                <a:gd name="adj" fmla="val 3157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0" name="AutoShape 6" descr="Blue tissue paper"/>
            <p:cNvSpPr>
              <a:spLocks noChangeArrowheads="1"/>
            </p:cNvSpPr>
            <p:nvPr/>
          </p:nvSpPr>
          <p:spPr bwMode="auto">
            <a:xfrm>
              <a:off x="864" y="2256"/>
              <a:ext cx="2508" cy="576"/>
            </a:xfrm>
            <a:prstGeom prst="parallelogram">
              <a:avLst>
                <a:gd name="adj" fmla="val 55435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66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1" name="AutoShape 7"/>
            <p:cNvSpPr>
              <a:spLocks noChangeArrowheads="1"/>
            </p:cNvSpPr>
            <p:nvPr/>
          </p:nvSpPr>
          <p:spPr bwMode="auto">
            <a:xfrm>
              <a:off x="1224" y="2472"/>
              <a:ext cx="300" cy="16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5000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2" name="AutoShape 8"/>
            <p:cNvSpPr>
              <a:spLocks noChangeArrowheads="1"/>
            </p:cNvSpPr>
            <p:nvPr/>
          </p:nvSpPr>
          <p:spPr bwMode="auto">
            <a:xfrm>
              <a:off x="1332" y="2376"/>
              <a:ext cx="96" cy="144"/>
            </a:xfrm>
            <a:prstGeom prst="can">
              <a:avLst>
                <a:gd name="adj" fmla="val 35528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82" name="AutoShape 18"/>
          <p:cNvSpPr>
            <a:spLocks noChangeArrowheads="1"/>
          </p:cNvSpPr>
          <p:nvPr/>
        </p:nvSpPr>
        <p:spPr bwMode="auto">
          <a:xfrm rot="9996932" flipH="1">
            <a:off x="3508375" y="1019175"/>
            <a:ext cx="904875" cy="8096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3" name="AutoShape 19"/>
          <p:cNvSpPr>
            <a:spLocks noChangeArrowheads="1"/>
          </p:cNvSpPr>
          <p:nvPr/>
        </p:nvSpPr>
        <p:spPr bwMode="auto">
          <a:xfrm rot="9996932" flipH="1">
            <a:off x="4443413" y="787400"/>
            <a:ext cx="887412" cy="7461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4" name="AutoShape 20"/>
          <p:cNvSpPr>
            <a:spLocks noChangeArrowheads="1"/>
          </p:cNvSpPr>
          <p:nvPr/>
        </p:nvSpPr>
        <p:spPr bwMode="auto">
          <a:xfrm flipH="1">
            <a:off x="2149475" y="981075"/>
            <a:ext cx="77788" cy="2822575"/>
          </a:xfrm>
          <a:prstGeom prst="can">
            <a:avLst>
              <a:gd name="adj" fmla="val 77779"/>
            </a:avLst>
          </a:pr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685800" y="762000"/>
            <a:ext cx="0" cy="762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057400" y="838200"/>
            <a:ext cx="260350" cy="228600"/>
            <a:chOff x="760" y="432"/>
            <a:chExt cx="164" cy="144"/>
          </a:xfrm>
        </p:grpSpPr>
        <p:sp>
          <p:nvSpPr>
            <p:cNvPr id="88087" name="AutoShape 23"/>
            <p:cNvSpPr>
              <a:spLocks noChangeArrowheads="1"/>
            </p:cNvSpPr>
            <p:nvPr/>
          </p:nvSpPr>
          <p:spPr bwMode="auto">
            <a:xfrm>
              <a:off x="760" y="432"/>
              <a:ext cx="164" cy="144"/>
            </a:xfrm>
            <a:prstGeom prst="cube">
              <a:avLst>
                <a:gd name="adj" fmla="val 25000"/>
              </a:avLst>
            </a:prstGeom>
            <a:solidFill>
              <a:srgbClr val="9D9D9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8" name="Oval 24"/>
            <p:cNvSpPr>
              <a:spLocks noChangeArrowheads="1"/>
            </p:cNvSpPr>
            <p:nvPr/>
          </p:nvSpPr>
          <p:spPr bwMode="auto">
            <a:xfrm>
              <a:off x="804" y="492"/>
              <a:ext cx="48" cy="48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89" name="AutoShape 25"/>
          <p:cNvSpPr>
            <a:spLocks noChangeArrowheads="1"/>
          </p:cNvSpPr>
          <p:nvPr/>
        </p:nvSpPr>
        <p:spPr bwMode="auto">
          <a:xfrm rot="16200000" flipH="1">
            <a:off x="3337719" y="-177006"/>
            <a:ext cx="68262" cy="2247900"/>
          </a:xfrm>
          <a:prstGeom prst="can">
            <a:avLst>
              <a:gd name="adj" fmla="val 58848"/>
            </a:avLst>
          </a:pr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rot="7331251" flipH="1">
            <a:off x="4232275" y="762000"/>
            <a:ext cx="357188" cy="325438"/>
          </a:xfrm>
          <a:prstGeom prst="cube">
            <a:avLst>
              <a:gd name="adj" fmla="val 58324"/>
            </a:avLst>
          </a:prstGeom>
          <a:solidFill>
            <a:srgbClr val="9D9D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1763713" y="673100"/>
            <a:ext cx="68262" cy="547688"/>
          </a:xfrm>
          <a:prstGeom prst="can">
            <a:avLst>
              <a:gd name="adj" fmla="val 14338"/>
            </a:avLst>
          </a:pr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 flipH="1">
            <a:off x="2149475" y="381000"/>
            <a:ext cx="77788" cy="492125"/>
          </a:xfrm>
          <a:prstGeom prst="can">
            <a:avLst>
              <a:gd name="adj" fmla="val 13561"/>
            </a:avLst>
          </a:pr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93" name="AutoShape 29"/>
          <p:cNvSpPr>
            <a:spLocks noChangeArrowheads="1"/>
          </p:cNvSpPr>
          <p:nvPr/>
        </p:nvSpPr>
        <p:spPr bwMode="auto">
          <a:xfrm rot="-914719" flipH="1" flipV="1">
            <a:off x="3352800" y="685800"/>
            <a:ext cx="2133600" cy="609600"/>
          </a:xfrm>
          <a:prstGeom prst="parallelogram">
            <a:avLst>
              <a:gd name="adj" fmla="val 140729"/>
            </a:avLst>
          </a:prstGeom>
          <a:gradFill rotWithShape="1">
            <a:gsLst>
              <a:gs pos="0">
                <a:srgbClr val="996633">
                  <a:gamma/>
                  <a:tint val="0"/>
                  <a:invGamma/>
                </a:srgbClr>
              </a:gs>
              <a:gs pos="100000">
                <a:srgbClr val="996633">
                  <a:alpha val="62000"/>
                </a:srgbClr>
              </a:gs>
            </a:gsLst>
            <a:lin ang="5400000" scaled="1"/>
          </a:gradFill>
          <a:ln w="9525" algn="ctr">
            <a:solidFill>
              <a:srgbClr val="BEBEB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-4343400" y="609600"/>
            <a:ext cx="2514600" cy="1695450"/>
            <a:chOff x="-96" y="4608"/>
            <a:chExt cx="1584" cy="1068"/>
          </a:xfrm>
        </p:grpSpPr>
        <p:sp>
          <p:nvSpPr>
            <p:cNvPr id="88096" name="AutoShape 32"/>
            <p:cNvSpPr>
              <a:spLocks noChangeArrowheads="1"/>
            </p:cNvSpPr>
            <p:nvPr/>
          </p:nvSpPr>
          <p:spPr bwMode="auto">
            <a:xfrm rot="-914719" flipH="1" flipV="1">
              <a:off x="144" y="4608"/>
              <a:ext cx="1344" cy="384"/>
            </a:xfrm>
            <a:prstGeom prst="parallelogram">
              <a:avLst>
                <a:gd name="adj" fmla="val 140729"/>
              </a:avLst>
            </a:prstGeom>
            <a:solidFill>
              <a:srgbClr val="DDDDDD">
                <a:alpha val="62000"/>
              </a:srgbClr>
            </a:solidFill>
            <a:ln w="9525" algn="ctr">
              <a:solidFill>
                <a:srgbClr val="BEBEB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33"/>
            <p:cNvGrpSpPr>
              <a:grpSpLocks/>
            </p:cNvGrpSpPr>
            <p:nvPr/>
          </p:nvGrpSpPr>
          <p:grpSpPr bwMode="auto">
            <a:xfrm rot="61538540">
              <a:off x="-329" y="5156"/>
              <a:ext cx="753" cy="288"/>
              <a:chOff x="957" y="1034"/>
              <a:chExt cx="837" cy="409"/>
            </a:xfrm>
          </p:grpSpPr>
          <p:sp>
            <p:nvSpPr>
              <p:cNvPr id="88098" name="Freeform 34"/>
              <p:cNvSpPr>
                <a:spLocks/>
              </p:cNvSpPr>
              <p:nvPr/>
            </p:nvSpPr>
            <p:spPr bwMode="auto">
              <a:xfrm>
                <a:off x="1100" y="1034"/>
                <a:ext cx="694" cy="409"/>
              </a:xfrm>
              <a:custGeom>
                <a:avLst/>
                <a:gdLst/>
                <a:ahLst/>
                <a:cxnLst>
                  <a:cxn ang="0">
                    <a:pos x="395" y="307"/>
                  </a:cxn>
                  <a:cxn ang="0">
                    <a:pos x="435" y="326"/>
                  </a:cxn>
                  <a:cxn ang="0">
                    <a:pos x="480" y="336"/>
                  </a:cxn>
                  <a:cxn ang="0">
                    <a:pos x="543" y="338"/>
                  </a:cxn>
                  <a:cxn ang="0">
                    <a:pos x="570" y="365"/>
                  </a:cxn>
                  <a:cxn ang="0">
                    <a:pos x="530" y="383"/>
                  </a:cxn>
                  <a:cxn ang="0">
                    <a:pos x="464" y="409"/>
                  </a:cxn>
                  <a:cxn ang="0">
                    <a:pos x="398" y="405"/>
                  </a:cxn>
                  <a:cxn ang="0">
                    <a:pos x="303" y="395"/>
                  </a:cxn>
                  <a:cxn ang="0">
                    <a:pos x="246" y="374"/>
                  </a:cxn>
                  <a:cxn ang="0">
                    <a:pos x="211" y="364"/>
                  </a:cxn>
                  <a:cxn ang="0">
                    <a:pos x="174" y="352"/>
                  </a:cxn>
                  <a:cxn ang="0">
                    <a:pos x="141" y="345"/>
                  </a:cxn>
                  <a:cxn ang="0">
                    <a:pos x="91" y="344"/>
                  </a:cxn>
                  <a:cxn ang="0">
                    <a:pos x="51" y="351"/>
                  </a:cxn>
                  <a:cxn ang="0">
                    <a:pos x="11" y="345"/>
                  </a:cxn>
                  <a:cxn ang="0">
                    <a:pos x="8" y="328"/>
                  </a:cxn>
                  <a:cxn ang="0">
                    <a:pos x="27" y="285"/>
                  </a:cxn>
                  <a:cxn ang="0">
                    <a:pos x="27" y="223"/>
                  </a:cxn>
                  <a:cxn ang="0">
                    <a:pos x="33" y="157"/>
                  </a:cxn>
                  <a:cxn ang="0">
                    <a:pos x="41" y="122"/>
                  </a:cxn>
                  <a:cxn ang="0">
                    <a:pos x="75" y="117"/>
                  </a:cxn>
                  <a:cxn ang="0">
                    <a:pos x="111" y="125"/>
                  </a:cxn>
                  <a:cxn ang="0">
                    <a:pos x="137" y="125"/>
                  </a:cxn>
                  <a:cxn ang="0">
                    <a:pos x="235" y="74"/>
                  </a:cxn>
                  <a:cxn ang="0">
                    <a:pos x="312" y="38"/>
                  </a:cxn>
                  <a:cxn ang="0">
                    <a:pos x="359" y="25"/>
                  </a:cxn>
                  <a:cxn ang="0">
                    <a:pos x="400" y="3"/>
                  </a:cxn>
                  <a:cxn ang="0">
                    <a:pos x="430" y="3"/>
                  </a:cxn>
                  <a:cxn ang="0">
                    <a:pos x="472" y="19"/>
                  </a:cxn>
                  <a:cxn ang="0">
                    <a:pos x="530" y="50"/>
                  </a:cxn>
                  <a:cxn ang="0">
                    <a:pos x="575" y="76"/>
                  </a:cxn>
                  <a:cxn ang="0">
                    <a:pos x="607" y="88"/>
                  </a:cxn>
                  <a:cxn ang="0">
                    <a:pos x="636" y="128"/>
                  </a:cxn>
                  <a:cxn ang="0">
                    <a:pos x="655" y="155"/>
                  </a:cxn>
                  <a:cxn ang="0">
                    <a:pos x="671" y="185"/>
                  </a:cxn>
                  <a:cxn ang="0">
                    <a:pos x="692" y="247"/>
                  </a:cxn>
                  <a:cxn ang="0">
                    <a:pos x="694" y="299"/>
                  </a:cxn>
                  <a:cxn ang="0">
                    <a:pos x="687" y="328"/>
                  </a:cxn>
                  <a:cxn ang="0">
                    <a:pos x="655" y="320"/>
                  </a:cxn>
                  <a:cxn ang="0">
                    <a:pos x="641" y="293"/>
                  </a:cxn>
                  <a:cxn ang="0">
                    <a:pos x="636" y="256"/>
                  </a:cxn>
                  <a:cxn ang="0">
                    <a:pos x="590" y="207"/>
                  </a:cxn>
                  <a:cxn ang="0">
                    <a:pos x="570" y="179"/>
                  </a:cxn>
                  <a:cxn ang="0">
                    <a:pos x="536" y="176"/>
                  </a:cxn>
                  <a:cxn ang="0">
                    <a:pos x="501" y="169"/>
                  </a:cxn>
                  <a:cxn ang="0">
                    <a:pos x="470" y="175"/>
                  </a:cxn>
                  <a:cxn ang="0">
                    <a:pos x="434" y="201"/>
                  </a:cxn>
                  <a:cxn ang="0">
                    <a:pos x="397" y="236"/>
                  </a:cxn>
                  <a:cxn ang="0">
                    <a:pos x="385" y="287"/>
                  </a:cxn>
                </a:cxnLst>
                <a:rect l="0" t="0" r="r" b="b"/>
                <a:pathLst>
                  <a:path w="694" h="409">
                    <a:moveTo>
                      <a:pt x="385" y="287"/>
                    </a:moveTo>
                    <a:lnTo>
                      <a:pt x="395" y="307"/>
                    </a:lnTo>
                    <a:lnTo>
                      <a:pt x="409" y="317"/>
                    </a:lnTo>
                    <a:lnTo>
                      <a:pt x="435" y="326"/>
                    </a:lnTo>
                    <a:lnTo>
                      <a:pt x="457" y="339"/>
                    </a:lnTo>
                    <a:lnTo>
                      <a:pt x="480" y="336"/>
                    </a:lnTo>
                    <a:lnTo>
                      <a:pt x="516" y="331"/>
                    </a:lnTo>
                    <a:lnTo>
                      <a:pt x="543" y="338"/>
                    </a:lnTo>
                    <a:lnTo>
                      <a:pt x="563" y="351"/>
                    </a:lnTo>
                    <a:lnTo>
                      <a:pt x="570" y="365"/>
                    </a:lnTo>
                    <a:lnTo>
                      <a:pt x="553" y="374"/>
                    </a:lnTo>
                    <a:lnTo>
                      <a:pt x="530" y="383"/>
                    </a:lnTo>
                    <a:lnTo>
                      <a:pt x="493" y="396"/>
                    </a:lnTo>
                    <a:lnTo>
                      <a:pt x="464" y="409"/>
                    </a:lnTo>
                    <a:lnTo>
                      <a:pt x="428" y="406"/>
                    </a:lnTo>
                    <a:lnTo>
                      <a:pt x="398" y="405"/>
                    </a:lnTo>
                    <a:lnTo>
                      <a:pt x="375" y="403"/>
                    </a:lnTo>
                    <a:lnTo>
                      <a:pt x="303" y="395"/>
                    </a:lnTo>
                    <a:lnTo>
                      <a:pt x="276" y="383"/>
                    </a:lnTo>
                    <a:lnTo>
                      <a:pt x="246" y="374"/>
                    </a:lnTo>
                    <a:lnTo>
                      <a:pt x="231" y="368"/>
                    </a:lnTo>
                    <a:lnTo>
                      <a:pt x="211" y="364"/>
                    </a:lnTo>
                    <a:lnTo>
                      <a:pt x="190" y="356"/>
                    </a:lnTo>
                    <a:lnTo>
                      <a:pt x="174" y="352"/>
                    </a:lnTo>
                    <a:lnTo>
                      <a:pt x="157" y="346"/>
                    </a:lnTo>
                    <a:lnTo>
                      <a:pt x="141" y="345"/>
                    </a:lnTo>
                    <a:lnTo>
                      <a:pt x="120" y="342"/>
                    </a:lnTo>
                    <a:lnTo>
                      <a:pt x="91" y="344"/>
                    </a:lnTo>
                    <a:lnTo>
                      <a:pt x="70" y="348"/>
                    </a:lnTo>
                    <a:lnTo>
                      <a:pt x="51" y="351"/>
                    </a:lnTo>
                    <a:lnTo>
                      <a:pt x="32" y="349"/>
                    </a:lnTo>
                    <a:lnTo>
                      <a:pt x="11" y="345"/>
                    </a:lnTo>
                    <a:lnTo>
                      <a:pt x="0" y="343"/>
                    </a:lnTo>
                    <a:lnTo>
                      <a:pt x="8" y="328"/>
                    </a:lnTo>
                    <a:lnTo>
                      <a:pt x="16" y="313"/>
                    </a:lnTo>
                    <a:lnTo>
                      <a:pt x="27" y="285"/>
                    </a:lnTo>
                    <a:lnTo>
                      <a:pt x="26" y="244"/>
                    </a:lnTo>
                    <a:lnTo>
                      <a:pt x="27" y="223"/>
                    </a:lnTo>
                    <a:lnTo>
                      <a:pt x="31" y="181"/>
                    </a:lnTo>
                    <a:lnTo>
                      <a:pt x="33" y="157"/>
                    </a:lnTo>
                    <a:lnTo>
                      <a:pt x="35" y="134"/>
                    </a:lnTo>
                    <a:lnTo>
                      <a:pt x="41" y="122"/>
                    </a:lnTo>
                    <a:lnTo>
                      <a:pt x="31" y="109"/>
                    </a:lnTo>
                    <a:lnTo>
                      <a:pt x="75" y="117"/>
                    </a:lnTo>
                    <a:lnTo>
                      <a:pt x="91" y="118"/>
                    </a:lnTo>
                    <a:lnTo>
                      <a:pt x="111" y="125"/>
                    </a:lnTo>
                    <a:lnTo>
                      <a:pt x="125" y="126"/>
                    </a:lnTo>
                    <a:lnTo>
                      <a:pt x="137" y="125"/>
                    </a:lnTo>
                    <a:lnTo>
                      <a:pt x="161" y="113"/>
                    </a:lnTo>
                    <a:lnTo>
                      <a:pt x="235" y="74"/>
                    </a:lnTo>
                    <a:lnTo>
                      <a:pt x="275" y="54"/>
                    </a:lnTo>
                    <a:lnTo>
                      <a:pt x="312" y="38"/>
                    </a:lnTo>
                    <a:lnTo>
                      <a:pt x="334" y="33"/>
                    </a:lnTo>
                    <a:lnTo>
                      <a:pt x="359" y="25"/>
                    </a:lnTo>
                    <a:lnTo>
                      <a:pt x="379" y="15"/>
                    </a:lnTo>
                    <a:lnTo>
                      <a:pt x="400" y="3"/>
                    </a:lnTo>
                    <a:lnTo>
                      <a:pt x="416" y="0"/>
                    </a:lnTo>
                    <a:lnTo>
                      <a:pt x="430" y="3"/>
                    </a:lnTo>
                    <a:lnTo>
                      <a:pt x="452" y="14"/>
                    </a:lnTo>
                    <a:lnTo>
                      <a:pt x="472" y="19"/>
                    </a:lnTo>
                    <a:lnTo>
                      <a:pt x="490" y="25"/>
                    </a:lnTo>
                    <a:lnTo>
                      <a:pt x="530" y="50"/>
                    </a:lnTo>
                    <a:lnTo>
                      <a:pt x="551" y="59"/>
                    </a:lnTo>
                    <a:lnTo>
                      <a:pt x="575" y="76"/>
                    </a:lnTo>
                    <a:lnTo>
                      <a:pt x="595" y="83"/>
                    </a:lnTo>
                    <a:lnTo>
                      <a:pt x="607" y="88"/>
                    </a:lnTo>
                    <a:lnTo>
                      <a:pt x="622" y="109"/>
                    </a:lnTo>
                    <a:lnTo>
                      <a:pt x="636" y="128"/>
                    </a:lnTo>
                    <a:lnTo>
                      <a:pt x="649" y="144"/>
                    </a:lnTo>
                    <a:lnTo>
                      <a:pt x="655" y="155"/>
                    </a:lnTo>
                    <a:lnTo>
                      <a:pt x="664" y="170"/>
                    </a:lnTo>
                    <a:lnTo>
                      <a:pt x="671" y="185"/>
                    </a:lnTo>
                    <a:lnTo>
                      <a:pt x="689" y="220"/>
                    </a:lnTo>
                    <a:lnTo>
                      <a:pt x="692" y="247"/>
                    </a:lnTo>
                    <a:lnTo>
                      <a:pt x="692" y="276"/>
                    </a:lnTo>
                    <a:lnTo>
                      <a:pt x="694" y="299"/>
                    </a:lnTo>
                    <a:lnTo>
                      <a:pt x="692" y="317"/>
                    </a:lnTo>
                    <a:lnTo>
                      <a:pt x="687" y="328"/>
                    </a:lnTo>
                    <a:lnTo>
                      <a:pt x="675" y="331"/>
                    </a:lnTo>
                    <a:lnTo>
                      <a:pt x="655" y="320"/>
                    </a:lnTo>
                    <a:lnTo>
                      <a:pt x="645" y="306"/>
                    </a:lnTo>
                    <a:lnTo>
                      <a:pt x="641" y="293"/>
                    </a:lnTo>
                    <a:lnTo>
                      <a:pt x="636" y="275"/>
                    </a:lnTo>
                    <a:lnTo>
                      <a:pt x="636" y="256"/>
                    </a:lnTo>
                    <a:lnTo>
                      <a:pt x="612" y="231"/>
                    </a:lnTo>
                    <a:lnTo>
                      <a:pt x="590" y="207"/>
                    </a:lnTo>
                    <a:lnTo>
                      <a:pt x="580" y="190"/>
                    </a:lnTo>
                    <a:lnTo>
                      <a:pt x="570" y="179"/>
                    </a:lnTo>
                    <a:lnTo>
                      <a:pt x="553" y="180"/>
                    </a:lnTo>
                    <a:lnTo>
                      <a:pt x="536" y="176"/>
                    </a:lnTo>
                    <a:lnTo>
                      <a:pt x="515" y="175"/>
                    </a:lnTo>
                    <a:lnTo>
                      <a:pt x="501" y="169"/>
                    </a:lnTo>
                    <a:lnTo>
                      <a:pt x="482" y="171"/>
                    </a:lnTo>
                    <a:lnTo>
                      <a:pt x="470" y="175"/>
                    </a:lnTo>
                    <a:lnTo>
                      <a:pt x="453" y="188"/>
                    </a:lnTo>
                    <a:lnTo>
                      <a:pt x="434" y="201"/>
                    </a:lnTo>
                    <a:lnTo>
                      <a:pt x="412" y="215"/>
                    </a:lnTo>
                    <a:lnTo>
                      <a:pt x="397" y="236"/>
                    </a:lnTo>
                    <a:lnTo>
                      <a:pt x="381" y="252"/>
                    </a:lnTo>
                    <a:lnTo>
                      <a:pt x="385" y="287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99" name="Freeform 35"/>
              <p:cNvSpPr>
                <a:spLocks/>
              </p:cNvSpPr>
              <p:nvPr/>
            </p:nvSpPr>
            <p:spPr bwMode="auto">
              <a:xfrm rot="2180584" flipH="1">
                <a:off x="1590" y="1083"/>
                <a:ext cx="111" cy="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27"/>
                  </a:cxn>
                  <a:cxn ang="0">
                    <a:pos x="138" y="66"/>
                  </a:cxn>
                </a:cxnLst>
                <a:rect l="0" t="0" r="r" b="b"/>
                <a:pathLst>
                  <a:path w="138" h="66">
                    <a:moveTo>
                      <a:pt x="0" y="0"/>
                    </a:moveTo>
                    <a:lnTo>
                      <a:pt x="66" y="27"/>
                    </a:lnTo>
                    <a:lnTo>
                      <a:pt x="138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0" name="Freeform 36"/>
              <p:cNvSpPr>
                <a:spLocks/>
              </p:cNvSpPr>
              <p:nvPr/>
            </p:nvSpPr>
            <p:spPr bwMode="auto">
              <a:xfrm rot="3423405" flipH="1">
                <a:off x="1629" y="1374"/>
                <a:ext cx="16" cy="54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53" y="52"/>
                  </a:cxn>
                  <a:cxn ang="0">
                    <a:pos x="69" y="83"/>
                  </a:cxn>
                  <a:cxn ang="0">
                    <a:pos x="70" y="113"/>
                  </a:cxn>
                  <a:cxn ang="0">
                    <a:pos x="58" y="140"/>
                  </a:cxn>
                  <a:cxn ang="0">
                    <a:pos x="27" y="158"/>
                  </a:cxn>
                  <a:cxn ang="0">
                    <a:pos x="0" y="169"/>
                  </a:cxn>
                </a:cxnLst>
                <a:rect l="0" t="0" r="r" b="b"/>
                <a:pathLst>
                  <a:path w="70" h="169">
                    <a:moveTo>
                      <a:pt x="23" y="0"/>
                    </a:moveTo>
                    <a:lnTo>
                      <a:pt x="53" y="52"/>
                    </a:lnTo>
                    <a:lnTo>
                      <a:pt x="69" y="83"/>
                    </a:lnTo>
                    <a:lnTo>
                      <a:pt x="70" y="113"/>
                    </a:lnTo>
                    <a:lnTo>
                      <a:pt x="58" y="140"/>
                    </a:lnTo>
                    <a:lnTo>
                      <a:pt x="27" y="158"/>
                    </a:lnTo>
                    <a:lnTo>
                      <a:pt x="0" y="16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1" name="Freeform 37"/>
              <p:cNvSpPr>
                <a:spLocks/>
              </p:cNvSpPr>
              <p:nvPr/>
            </p:nvSpPr>
            <p:spPr bwMode="auto">
              <a:xfrm rot="3012925" flipH="1">
                <a:off x="1676" y="1190"/>
                <a:ext cx="13" cy="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6" y="57"/>
                  </a:cxn>
                  <a:cxn ang="0">
                    <a:pos x="25" y="82"/>
                  </a:cxn>
                  <a:cxn ang="0">
                    <a:pos x="50" y="93"/>
                  </a:cxn>
                </a:cxnLst>
                <a:rect l="0" t="0" r="r" b="b"/>
                <a:pathLst>
                  <a:path w="50" h="93">
                    <a:moveTo>
                      <a:pt x="0" y="0"/>
                    </a:moveTo>
                    <a:lnTo>
                      <a:pt x="0" y="32"/>
                    </a:lnTo>
                    <a:lnTo>
                      <a:pt x="6" y="57"/>
                    </a:lnTo>
                    <a:lnTo>
                      <a:pt x="25" y="82"/>
                    </a:lnTo>
                    <a:lnTo>
                      <a:pt x="50" y="9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2" name="Freeform 38"/>
              <p:cNvSpPr>
                <a:spLocks/>
              </p:cNvSpPr>
              <p:nvPr/>
            </p:nvSpPr>
            <p:spPr bwMode="auto">
              <a:xfrm rot="3892858" flipH="1">
                <a:off x="1736" y="1271"/>
                <a:ext cx="10" cy="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"/>
                  </a:cxn>
                  <a:cxn ang="0">
                    <a:pos x="4" y="28"/>
                  </a:cxn>
                  <a:cxn ang="0">
                    <a:pos x="19" y="43"/>
                  </a:cxn>
                </a:cxnLst>
                <a:rect l="0" t="0" r="r" b="b"/>
                <a:pathLst>
                  <a:path w="19" h="43">
                    <a:moveTo>
                      <a:pt x="0" y="0"/>
                    </a:moveTo>
                    <a:lnTo>
                      <a:pt x="0" y="14"/>
                    </a:lnTo>
                    <a:lnTo>
                      <a:pt x="4" y="28"/>
                    </a:lnTo>
                    <a:lnTo>
                      <a:pt x="19" y="4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" name="Group 39"/>
              <p:cNvGrpSpPr>
                <a:grpSpLocks/>
              </p:cNvGrpSpPr>
              <p:nvPr/>
            </p:nvGrpSpPr>
            <p:grpSpPr bwMode="auto">
              <a:xfrm rot="11405476" flipH="1">
                <a:off x="957" y="1115"/>
                <a:ext cx="261" cy="307"/>
                <a:chOff x="2457" y="2549"/>
                <a:chExt cx="557" cy="547"/>
              </a:xfrm>
            </p:grpSpPr>
            <p:sp>
              <p:nvSpPr>
                <p:cNvPr id="88104" name="Freeform 40"/>
                <p:cNvSpPr>
                  <a:spLocks/>
                </p:cNvSpPr>
                <p:nvPr/>
              </p:nvSpPr>
              <p:spPr bwMode="auto">
                <a:xfrm>
                  <a:off x="2457" y="2549"/>
                  <a:ext cx="557" cy="547"/>
                </a:xfrm>
                <a:custGeom>
                  <a:avLst/>
                  <a:gdLst/>
                  <a:ahLst/>
                  <a:cxnLst>
                    <a:cxn ang="0">
                      <a:pos x="1112" y="140"/>
                    </a:cxn>
                    <a:cxn ang="0">
                      <a:pos x="1056" y="271"/>
                    </a:cxn>
                    <a:cxn ang="0">
                      <a:pos x="1017" y="373"/>
                    </a:cxn>
                    <a:cxn ang="0">
                      <a:pos x="971" y="476"/>
                    </a:cxn>
                    <a:cxn ang="0">
                      <a:pos x="943" y="588"/>
                    </a:cxn>
                    <a:cxn ang="0">
                      <a:pos x="924" y="702"/>
                    </a:cxn>
                    <a:cxn ang="0">
                      <a:pos x="905" y="814"/>
                    </a:cxn>
                    <a:cxn ang="0">
                      <a:pos x="905" y="916"/>
                    </a:cxn>
                    <a:cxn ang="0">
                      <a:pos x="905" y="1001"/>
                    </a:cxn>
                    <a:cxn ang="0">
                      <a:pos x="905" y="1038"/>
                    </a:cxn>
                    <a:cxn ang="0">
                      <a:pos x="242" y="1094"/>
                    </a:cxn>
                    <a:cxn ang="0">
                      <a:pos x="130" y="448"/>
                    </a:cxn>
                    <a:cxn ang="0">
                      <a:pos x="28" y="65"/>
                    </a:cxn>
                    <a:cxn ang="0">
                      <a:pos x="0" y="0"/>
                    </a:cxn>
                    <a:cxn ang="0">
                      <a:pos x="420" y="75"/>
                    </a:cxn>
                    <a:cxn ang="0">
                      <a:pos x="765" y="103"/>
                    </a:cxn>
                    <a:cxn ang="0">
                      <a:pos x="989" y="103"/>
                    </a:cxn>
                    <a:cxn ang="0">
                      <a:pos x="1112" y="140"/>
                    </a:cxn>
                  </a:cxnLst>
                  <a:rect l="0" t="0" r="r" b="b"/>
                  <a:pathLst>
                    <a:path w="1112" h="1094">
                      <a:moveTo>
                        <a:pt x="1112" y="140"/>
                      </a:moveTo>
                      <a:lnTo>
                        <a:pt x="1056" y="271"/>
                      </a:lnTo>
                      <a:lnTo>
                        <a:pt x="1017" y="373"/>
                      </a:lnTo>
                      <a:lnTo>
                        <a:pt x="971" y="476"/>
                      </a:lnTo>
                      <a:lnTo>
                        <a:pt x="943" y="588"/>
                      </a:lnTo>
                      <a:lnTo>
                        <a:pt x="924" y="702"/>
                      </a:lnTo>
                      <a:lnTo>
                        <a:pt x="905" y="814"/>
                      </a:lnTo>
                      <a:lnTo>
                        <a:pt x="905" y="916"/>
                      </a:lnTo>
                      <a:lnTo>
                        <a:pt x="905" y="1001"/>
                      </a:lnTo>
                      <a:lnTo>
                        <a:pt x="905" y="1038"/>
                      </a:lnTo>
                      <a:lnTo>
                        <a:pt x="242" y="1094"/>
                      </a:lnTo>
                      <a:lnTo>
                        <a:pt x="130" y="448"/>
                      </a:lnTo>
                      <a:lnTo>
                        <a:pt x="28" y="65"/>
                      </a:lnTo>
                      <a:lnTo>
                        <a:pt x="0" y="0"/>
                      </a:lnTo>
                      <a:lnTo>
                        <a:pt x="420" y="75"/>
                      </a:lnTo>
                      <a:lnTo>
                        <a:pt x="765" y="103"/>
                      </a:lnTo>
                      <a:lnTo>
                        <a:pt x="989" y="103"/>
                      </a:lnTo>
                      <a:lnTo>
                        <a:pt x="1112" y="140"/>
                      </a:lnTo>
                      <a:close/>
                    </a:path>
                  </a:pathLst>
                </a:custGeom>
                <a:solidFill>
                  <a:srgbClr val="5F7FFF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05" name="Oval 41"/>
                <p:cNvSpPr>
                  <a:spLocks noChangeArrowheads="1"/>
                </p:cNvSpPr>
                <p:nvPr/>
              </p:nvSpPr>
              <p:spPr bwMode="auto">
                <a:xfrm>
                  <a:off x="2793" y="2961"/>
                  <a:ext cx="61" cy="7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8106" name="Freeform 42"/>
              <p:cNvSpPr>
                <a:spLocks/>
              </p:cNvSpPr>
              <p:nvPr/>
            </p:nvSpPr>
            <p:spPr bwMode="auto">
              <a:xfrm rot="8068401" flipH="1">
                <a:off x="1546" y="1379"/>
                <a:ext cx="15" cy="10"/>
              </a:xfrm>
              <a:custGeom>
                <a:avLst/>
                <a:gdLst/>
                <a:ahLst/>
                <a:cxnLst>
                  <a:cxn ang="0">
                    <a:pos x="55" y="33"/>
                  </a:cxn>
                  <a:cxn ang="0">
                    <a:pos x="26" y="22"/>
                  </a:cxn>
                  <a:cxn ang="0">
                    <a:pos x="7" y="8"/>
                  </a:cxn>
                  <a:cxn ang="0">
                    <a:pos x="0" y="0"/>
                  </a:cxn>
                </a:cxnLst>
                <a:rect l="0" t="0" r="r" b="b"/>
                <a:pathLst>
                  <a:path w="55" h="33">
                    <a:moveTo>
                      <a:pt x="55" y="33"/>
                    </a:moveTo>
                    <a:lnTo>
                      <a:pt x="26" y="22"/>
                    </a:lnTo>
                    <a:lnTo>
                      <a:pt x="7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7" name="Freeform 43"/>
              <p:cNvSpPr>
                <a:spLocks/>
              </p:cNvSpPr>
              <p:nvPr/>
            </p:nvSpPr>
            <p:spPr bwMode="auto">
              <a:xfrm rot="2668401" flipH="1">
                <a:off x="1554" y="1050"/>
                <a:ext cx="51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"/>
                  </a:cxn>
                  <a:cxn ang="0">
                    <a:pos x="53" y="34"/>
                  </a:cxn>
                </a:cxnLst>
                <a:rect l="0" t="0" r="r" b="b"/>
                <a:pathLst>
                  <a:path w="53" h="34">
                    <a:moveTo>
                      <a:pt x="0" y="0"/>
                    </a:moveTo>
                    <a:lnTo>
                      <a:pt x="17" y="8"/>
                    </a:lnTo>
                    <a:lnTo>
                      <a:pt x="53" y="3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-2590800" y="685800"/>
            <a:ext cx="2438400" cy="1652588"/>
            <a:chOff x="1008" y="4668"/>
            <a:chExt cx="1536" cy="1041"/>
          </a:xfrm>
        </p:grpSpPr>
        <p:grpSp>
          <p:nvGrpSpPr>
            <p:cNvPr id="8" name="Group 45"/>
            <p:cNvGrpSpPr>
              <a:grpSpLocks/>
            </p:cNvGrpSpPr>
            <p:nvPr/>
          </p:nvGrpSpPr>
          <p:grpSpPr bwMode="auto">
            <a:xfrm rot="61538540">
              <a:off x="775" y="5189"/>
              <a:ext cx="753" cy="288"/>
              <a:chOff x="957" y="1034"/>
              <a:chExt cx="837" cy="409"/>
            </a:xfrm>
          </p:grpSpPr>
          <p:sp>
            <p:nvSpPr>
              <p:cNvPr id="88110" name="Freeform 46"/>
              <p:cNvSpPr>
                <a:spLocks/>
              </p:cNvSpPr>
              <p:nvPr/>
            </p:nvSpPr>
            <p:spPr bwMode="auto">
              <a:xfrm>
                <a:off x="1100" y="1034"/>
                <a:ext cx="694" cy="409"/>
              </a:xfrm>
              <a:custGeom>
                <a:avLst/>
                <a:gdLst/>
                <a:ahLst/>
                <a:cxnLst>
                  <a:cxn ang="0">
                    <a:pos x="395" y="307"/>
                  </a:cxn>
                  <a:cxn ang="0">
                    <a:pos x="435" y="326"/>
                  </a:cxn>
                  <a:cxn ang="0">
                    <a:pos x="480" y="336"/>
                  </a:cxn>
                  <a:cxn ang="0">
                    <a:pos x="543" y="338"/>
                  </a:cxn>
                  <a:cxn ang="0">
                    <a:pos x="570" y="365"/>
                  </a:cxn>
                  <a:cxn ang="0">
                    <a:pos x="530" y="383"/>
                  </a:cxn>
                  <a:cxn ang="0">
                    <a:pos x="464" y="409"/>
                  </a:cxn>
                  <a:cxn ang="0">
                    <a:pos x="398" y="405"/>
                  </a:cxn>
                  <a:cxn ang="0">
                    <a:pos x="303" y="395"/>
                  </a:cxn>
                  <a:cxn ang="0">
                    <a:pos x="246" y="374"/>
                  </a:cxn>
                  <a:cxn ang="0">
                    <a:pos x="211" y="364"/>
                  </a:cxn>
                  <a:cxn ang="0">
                    <a:pos x="174" y="352"/>
                  </a:cxn>
                  <a:cxn ang="0">
                    <a:pos x="141" y="345"/>
                  </a:cxn>
                  <a:cxn ang="0">
                    <a:pos x="91" y="344"/>
                  </a:cxn>
                  <a:cxn ang="0">
                    <a:pos x="51" y="351"/>
                  </a:cxn>
                  <a:cxn ang="0">
                    <a:pos x="11" y="345"/>
                  </a:cxn>
                  <a:cxn ang="0">
                    <a:pos x="8" y="328"/>
                  </a:cxn>
                  <a:cxn ang="0">
                    <a:pos x="27" y="285"/>
                  </a:cxn>
                  <a:cxn ang="0">
                    <a:pos x="27" y="223"/>
                  </a:cxn>
                  <a:cxn ang="0">
                    <a:pos x="33" y="157"/>
                  </a:cxn>
                  <a:cxn ang="0">
                    <a:pos x="41" y="122"/>
                  </a:cxn>
                  <a:cxn ang="0">
                    <a:pos x="75" y="117"/>
                  </a:cxn>
                  <a:cxn ang="0">
                    <a:pos x="111" y="125"/>
                  </a:cxn>
                  <a:cxn ang="0">
                    <a:pos x="137" y="125"/>
                  </a:cxn>
                  <a:cxn ang="0">
                    <a:pos x="235" y="74"/>
                  </a:cxn>
                  <a:cxn ang="0">
                    <a:pos x="312" y="38"/>
                  </a:cxn>
                  <a:cxn ang="0">
                    <a:pos x="359" y="25"/>
                  </a:cxn>
                  <a:cxn ang="0">
                    <a:pos x="400" y="3"/>
                  </a:cxn>
                  <a:cxn ang="0">
                    <a:pos x="430" y="3"/>
                  </a:cxn>
                  <a:cxn ang="0">
                    <a:pos x="472" y="19"/>
                  </a:cxn>
                  <a:cxn ang="0">
                    <a:pos x="530" y="50"/>
                  </a:cxn>
                  <a:cxn ang="0">
                    <a:pos x="575" y="76"/>
                  </a:cxn>
                  <a:cxn ang="0">
                    <a:pos x="607" y="88"/>
                  </a:cxn>
                  <a:cxn ang="0">
                    <a:pos x="636" y="128"/>
                  </a:cxn>
                  <a:cxn ang="0">
                    <a:pos x="655" y="155"/>
                  </a:cxn>
                  <a:cxn ang="0">
                    <a:pos x="671" y="185"/>
                  </a:cxn>
                  <a:cxn ang="0">
                    <a:pos x="692" y="247"/>
                  </a:cxn>
                  <a:cxn ang="0">
                    <a:pos x="694" y="299"/>
                  </a:cxn>
                  <a:cxn ang="0">
                    <a:pos x="687" y="328"/>
                  </a:cxn>
                  <a:cxn ang="0">
                    <a:pos x="655" y="320"/>
                  </a:cxn>
                  <a:cxn ang="0">
                    <a:pos x="641" y="293"/>
                  </a:cxn>
                  <a:cxn ang="0">
                    <a:pos x="636" y="256"/>
                  </a:cxn>
                  <a:cxn ang="0">
                    <a:pos x="590" y="207"/>
                  </a:cxn>
                  <a:cxn ang="0">
                    <a:pos x="570" y="179"/>
                  </a:cxn>
                  <a:cxn ang="0">
                    <a:pos x="536" y="176"/>
                  </a:cxn>
                  <a:cxn ang="0">
                    <a:pos x="501" y="169"/>
                  </a:cxn>
                  <a:cxn ang="0">
                    <a:pos x="470" y="175"/>
                  </a:cxn>
                  <a:cxn ang="0">
                    <a:pos x="434" y="201"/>
                  </a:cxn>
                  <a:cxn ang="0">
                    <a:pos x="397" y="236"/>
                  </a:cxn>
                  <a:cxn ang="0">
                    <a:pos x="385" y="287"/>
                  </a:cxn>
                </a:cxnLst>
                <a:rect l="0" t="0" r="r" b="b"/>
                <a:pathLst>
                  <a:path w="694" h="409">
                    <a:moveTo>
                      <a:pt x="385" y="287"/>
                    </a:moveTo>
                    <a:lnTo>
                      <a:pt x="395" y="307"/>
                    </a:lnTo>
                    <a:lnTo>
                      <a:pt x="409" y="317"/>
                    </a:lnTo>
                    <a:lnTo>
                      <a:pt x="435" y="326"/>
                    </a:lnTo>
                    <a:lnTo>
                      <a:pt x="457" y="339"/>
                    </a:lnTo>
                    <a:lnTo>
                      <a:pt x="480" y="336"/>
                    </a:lnTo>
                    <a:lnTo>
                      <a:pt x="516" y="331"/>
                    </a:lnTo>
                    <a:lnTo>
                      <a:pt x="543" y="338"/>
                    </a:lnTo>
                    <a:lnTo>
                      <a:pt x="563" y="351"/>
                    </a:lnTo>
                    <a:lnTo>
                      <a:pt x="570" y="365"/>
                    </a:lnTo>
                    <a:lnTo>
                      <a:pt x="553" y="374"/>
                    </a:lnTo>
                    <a:lnTo>
                      <a:pt x="530" y="383"/>
                    </a:lnTo>
                    <a:lnTo>
                      <a:pt x="493" y="396"/>
                    </a:lnTo>
                    <a:lnTo>
                      <a:pt x="464" y="409"/>
                    </a:lnTo>
                    <a:lnTo>
                      <a:pt x="428" y="406"/>
                    </a:lnTo>
                    <a:lnTo>
                      <a:pt x="398" y="405"/>
                    </a:lnTo>
                    <a:lnTo>
                      <a:pt x="375" y="403"/>
                    </a:lnTo>
                    <a:lnTo>
                      <a:pt x="303" y="395"/>
                    </a:lnTo>
                    <a:lnTo>
                      <a:pt x="276" y="383"/>
                    </a:lnTo>
                    <a:lnTo>
                      <a:pt x="246" y="374"/>
                    </a:lnTo>
                    <a:lnTo>
                      <a:pt x="231" y="368"/>
                    </a:lnTo>
                    <a:lnTo>
                      <a:pt x="211" y="364"/>
                    </a:lnTo>
                    <a:lnTo>
                      <a:pt x="190" y="356"/>
                    </a:lnTo>
                    <a:lnTo>
                      <a:pt x="174" y="352"/>
                    </a:lnTo>
                    <a:lnTo>
                      <a:pt x="157" y="346"/>
                    </a:lnTo>
                    <a:lnTo>
                      <a:pt x="141" y="345"/>
                    </a:lnTo>
                    <a:lnTo>
                      <a:pt x="120" y="342"/>
                    </a:lnTo>
                    <a:lnTo>
                      <a:pt x="91" y="344"/>
                    </a:lnTo>
                    <a:lnTo>
                      <a:pt x="70" y="348"/>
                    </a:lnTo>
                    <a:lnTo>
                      <a:pt x="51" y="351"/>
                    </a:lnTo>
                    <a:lnTo>
                      <a:pt x="32" y="349"/>
                    </a:lnTo>
                    <a:lnTo>
                      <a:pt x="11" y="345"/>
                    </a:lnTo>
                    <a:lnTo>
                      <a:pt x="0" y="343"/>
                    </a:lnTo>
                    <a:lnTo>
                      <a:pt x="8" y="328"/>
                    </a:lnTo>
                    <a:lnTo>
                      <a:pt x="16" y="313"/>
                    </a:lnTo>
                    <a:lnTo>
                      <a:pt x="27" y="285"/>
                    </a:lnTo>
                    <a:lnTo>
                      <a:pt x="26" y="244"/>
                    </a:lnTo>
                    <a:lnTo>
                      <a:pt x="27" y="223"/>
                    </a:lnTo>
                    <a:lnTo>
                      <a:pt x="31" y="181"/>
                    </a:lnTo>
                    <a:lnTo>
                      <a:pt x="33" y="157"/>
                    </a:lnTo>
                    <a:lnTo>
                      <a:pt x="35" y="134"/>
                    </a:lnTo>
                    <a:lnTo>
                      <a:pt x="41" y="122"/>
                    </a:lnTo>
                    <a:lnTo>
                      <a:pt x="31" y="109"/>
                    </a:lnTo>
                    <a:lnTo>
                      <a:pt x="75" y="117"/>
                    </a:lnTo>
                    <a:lnTo>
                      <a:pt x="91" y="118"/>
                    </a:lnTo>
                    <a:lnTo>
                      <a:pt x="111" y="125"/>
                    </a:lnTo>
                    <a:lnTo>
                      <a:pt x="125" y="126"/>
                    </a:lnTo>
                    <a:lnTo>
                      <a:pt x="137" y="125"/>
                    </a:lnTo>
                    <a:lnTo>
                      <a:pt x="161" y="113"/>
                    </a:lnTo>
                    <a:lnTo>
                      <a:pt x="235" y="74"/>
                    </a:lnTo>
                    <a:lnTo>
                      <a:pt x="275" y="54"/>
                    </a:lnTo>
                    <a:lnTo>
                      <a:pt x="312" y="38"/>
                    </a:lnTo>
                    <a:lnTo>
                      <a:pt x="334" y="33"/>
                    </a:lnTo>
                    <a:lnTo>
                      <a:pt x="359" y="25"/>
                    </a:lnTo>
                    <a:lnTo>
                      <a:pt x="379" y="15"/>
                    </a:lnTo>
                    <a:lnTo>
                      <a:pt x="400" y="3"/>
                    </a:lnTo>
                    <a:lnTo>
                      <a:pt x="416" y="0"/>
                    </a:lnTo>
                    <a:lnTo>
                      <a:pt x="430" y="3"/>
                    </a:lnTo>
                    <a:lnTo>
                      <a:pt x="452" y="14"/>
                    </a:lnTo>
                    <a:lnTo>
                      <a:pt x="472" y="19"/>
                    </a:lnTo>
                    <a:lnTo>
                      <a:pt x="490" y="25"/>
                    </a:lnTo>
                    <a:lnTo>
                      <a:pt x="530" y="50"/>
                    </a:lnTo>
                    <a:lnTo>
                      <a:pt x="551" y="59"/>
                    </a:lnTo>
                    <a:lnTo>
                      <a:pt x="575" y="76"/>
                    </a:lnTo>
                    <a:lnTo>
                      <a:pt x="595" y="83"/>
                    </a:lnTo>
                    <a:lnTo>
                      <a:pt x="607" y="88"/>
                    </a:lnTo>
                    <a:lnTo>
                      <a:pt x="622" y="109"/>
                    </a:lnTo>
                    <a:lnTo>
                      <a:pt x="636" y="128"/>
                    </a:lnTo>
                    <a:lnTo>
                      <a:pt x="649" y="144"/>
                    </a:lnTo>
                    <a:lnTo>
                      <a:pt x="655" y="155"/>
                    </a:lnTo>
                    <a:lnTo>
                      <a:pt x="664" y="170"/>
                    </a:lnTo>
                    <a:lnTo>
                      <a:pt x="671" y="185"/>
                    </a:lnTo>
                    <a:lnTo>
                      <a:pt x="689" y="220"/>
                    </a:lnTo>
                    <a:lnTo>
                      <a:pt x="692" y="247"/>
                    </a:lnTo>
                    <a:lnTo>
                      <a:pt x="692" y="276"/>
                    </a:lnTo>
                    <a:lnTo>
                      <a:pt x="694" y="299"/>
                    </a:lnTo>
                    <a:lnTo>
                      <a:pt x="692" y="317"/>
                    </a:lnTo>
                    <a:lnTo>
                      <a:pt x="687" y="328"/>
                    </a:lnTo>
                    <a:lnTo>
                      <a:pt x="675" y="331"/>
                    </a:lnTo>
                    <a:lnTo>
                      <a:pt x="655" y="320"/>
                    </a:lnTo>
                    <a:lnTo>
                      <a:pt x="645" y="306"/>
                    </a:lnTo>
                    <a:lnTo>
                      <a:pt x="641" y="293"/>
                    </a:lnTo>
                    <a:lnTo>
                      <a:pt x="636" y="275"/>
                    </a:lnTo>
                    <a:lnTo>
                      <a:pt x="636" y="256"/>
                    </a:lnTo>
                    <a:lnTo>
                      <a:pt x="612" y="231"/>
                    </a:lnTo>
                    <a:lnTo>
                      <a:pt x="590" y="207"/>
                    </a:lnTo>
                    <a:lnTo>
                      <a:pt x="580" y="190"/>
                    </a:lnTo>
                    <a:lnTo>
                      <a:pt x="570" y="179"/>
                    </a:lnTo>
                    <a:lnTo>
                      <a:pt x="553" y="180"/>
                    </a:lnTo>
                    <a:lnTo>
                      <a:pt x="536" y="176"/>
                    </a:lnTo>
                    <a:lnTo>
                      <a:pt x="515" y="175"/>
                    </a:lnTo>
                    <a:lnTo>
                      <a:pt x="501" y="169"/>
                    </a:lnTo>
                    <a:lnTo>
                      <a:pt x="482" y="171"/>
                    </a:lnTo>
                    <a:lnTo>
                      <a:pt x="470" y="175"/>
                    </a:lnTo>
                    <a:lnTo>
                      <a:pt x="453" y="188"/>
                    </a:lnTo>
                    <a:lnTo>
                      <a:pt x="434" y="201"/>
                    </a:lnTo>
                    <a:lnTo>
                      <a:pt x="412" y="215"/>
                    </a:lnTo>
                    <a:lnTo>
                      <a:pt x="397" y="236"/>
                    </a:lnTo>
                    <a:lnTo>
                      <a:pt x="381" y="252"/>
                    </a:lnTo>
                    <a:lnTo>
                      <a:pt x="385" y="287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11" name="Freeform 47"/>
              <p:cNvSpPr>
                <a:spLocks/>
              </p:cNvSpPr>
              <p:nvPr/>
            </p:nvSpPr>
            <p:spPr bwMode="auto">
              <a:xfrm rot="2180584" flipH="1">
                <a:off x="1590" y="1083"/>
                <a:ext cx="111" cy="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27"/>
                  </a:cxn>
                  <a:cxn ang="0">
                    <a:pos x="138" y="66"/>
                  </a:cxn>
                </a:cxnLst>
                <a:rect l="0" t="0" r="r" b="b"/>
                <a:pathLst>
                  <a:path w="138" h="66">
                    <a:moveTo>
                      <a:pt x="0" y="0"/>
                    </a:moveTo>
                    <a:lnTo>
                      <a:pt x="66" y="27"/>
                    </a:lnTo>
                    <a:lnTo>
                      <a:pt x="138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12" name="Freeform 48"/>
              <p:cNvSpPr>
                <a:spLocks/>
              </p:cNvSpPr>
              <p:nvPr/>
            </p:nvSpPr>
            <p:spPr bwMode="auto">
              <a:xfrm rot="3423405" flipH="1">
                <a:off x="1629" y="1374"/>
                <a:ext cx="16" cy="54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53" y="52"/>
                  </a:cxn>
                  <a:cxn ang="0">
                    <a:pos x="69" y="83"/>
                  </a:cxn>
                  <a:cxn ang="0">
                    <a:pos x="70" y="113"/>
                  </a:cxn>
                  <a:cxn ang="0">
                    <a:pos x="58" y="140"/>
                  </a:cxn>
                  <a:cxn ang="0">
                    <a:pos x="27" y="158"/>
                  </a:cxn>
                  <a:cxn ang="0">
                    <a:pos x="0" y="169"/>
                  </a:cxn>
                </a:cxnLst>
                <a:rect l="0" t="0" r="r" b="b"/>
                <a:pathLst>
                  <a:path w="70" h="169">
                    <a:moveTo>
                      <a:pt x="23" y="0"/>
                    </a:moveTo>
                    <a:lnTo>
                      <a:pt x="53" y="52"/>
                    </a:lnTo>
                    <a:lnTo>
                      <a:pt x="69" y="83"/>
                    </a:lnTo>
                    <a:lnTo>
                      <a:pt x="70" y="113"/>
                    </a:lnTo>
                    <a:lnTo>
                      <a:pt x="58" y="140"/>
                    </a:lnTo>
                    <a:lnTo>
                      <a:pt x="27" y="158"/>
                    </a:lnTo>
                    <a:lnTo>
                      <a:pt x="0" y="16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13" name="Freeform 49"/>
              <p:cNvSpPr>
                <a:spLocks/>
              </p:cNvSpPr>
              <p:nvPr/>
            </p:nvSpPr>
            <p:spPr bwMode="auto">
              <a:xfrm rot="3012925" flipH="1">
                <a:off x="1676" y="1190"/>
                <a:ext cx="13" cy="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6" y="57"/>
                  </a:cxn>
                  <a:cxn ang="0">
                    <a:pos x="25" y="82"/>
                  </a:cxn>
                  <a:cxn ang="0">
                    <a:pos x="50" y="93"/>
                  </a:cxn>
                </a:cxnLst>
                <a:rect l="0" t="0" r="r" b="b"/>
                <a:pathLst>
                  <a:path w="50" h="93">
                    <a:moveTo>
                      <a:pt x="0" y="0"/>
                    </a:moveTo>
                    <a:lnTo>
                      <a:pt x="0" y="32"/>
                    </a:lnTo>
                    <a:lnTo>
                      <a:pt x="6" y="57"/>
                    </a:lnTo>
                    <a:lnTo>
                      <a:pt x="25" y="82"/>
                    </a:lnTo>
                    <a:lnTo>
                      <a:pt x="50" y="9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14" name="Freeform 50"/>
              <p:cNvSpPr>
                <a:spLocks/>
              </p:cNvSpPr>
              <p:nvPr/>
            </p:nvSpPr>
            <p:spPr bwMode="auto">
              <a:xfrm rot="3892858" flipH="1">
                <a:off x="1736" y="1271"/>
                <a:ext cx="10" cy="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"/>
                  </a:cxn>
                  <a:cxn ang="0">
                    <a:pos x="4" y="28"/>
                  </a:cxn>
                  <a:cxn ang="0">
                    <a:pos x="19" y="43"/>
                  </a:cxn>
                </a:cxnLst>
                <a:rect l="0" t="0" r="r" b="b"/>
                <a:pathLst>
                  <a:path w="19" h="43">
                    <a:moveTo>
                      <a:pt x="0" y="0"/>
                    </a:moveTo>
                    <a:lnTo>
                      <a:pt x="0" y="14"/>
                    </a:lnTo>
                    <a:lnTo>
                      <a:pt x="4" y="28"/>
                    </a:lnTo>
                    <a:lnTo>
                      <a:pt x="19" y="4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51"/>
              <p:cNvGrpSpPr>
                <a:grpSpLocks/>
              </p:cNvGrpSpPr>
              <p:nvPr/>
            </p:nvGrpSpPr>
            <p:grpSpPr bwMode="auto">
              <a:xfrm rot="11405476" flipH="1">
                <a:off x="957" y="1115"/>
                <a:ext cx="261" cy="307"/>
                <a:chOff x="2457" y="2549"/>
                <a:chExt cx="557" cy="547"/>
              </a:xfrm>
            </p:grpSpPr>
            <p:sp>
              <p:nvSpPr>
                <p:cNvPr id="88116" name="Freeform 52"/>
                <p:cNvSpPr>
                  <a:spLocks/>
                </p:cNvSpPr>
                <p:nvPr/>
              </p:nvSpPr>
              <p:spPr bwMode="auto">
                <a:xfrm>
                  <a:off x="2457" y="2549"/>
                  <a:ext cx="557" cy="547"/>
                </a:xfrm>
                <a:custGeom>
                  <a:avLst/>
                  <a:gdLst/>
                  <a:ahLst/>
                  <a:cxnLst>
                    <a:cxn ang="0">
                      <a:pos x="1112" y="140"/>
                    </a:cxn>
                    <a:cxn ang="0">
                      <a:pos x="1056" y="271"/>
                    </a:cxn>
                    <a:cxn ang="0">
                      <a:pos x="1017" y="373"/>
                    </a:cxn>
                    <a:cxn ang="0">
                      <a:pos x="971" y="476"/>
                    </a:cxn>
                    <a:cxn ang="0">
                      <a:pos x="943" y="588"/>
                    </a:cxn>
                    <a:cxn ang="0">
                      <a:pos x="924" y="702"/>
                    </a:cxn>
                    <a:cxn ang="0">
                      <a:pos x="905" y="814"/>
                    </a:cxn>
                    <a:cxn ang="0">
                      <a:pos x="905" y="916"/>
                    </a:cxn>
                    <a:cxn ang="0">
                      <a:pos x="905" y="1001"/>
                    </a:cxn>
                    <a:cxn ang="0">
                      <a:pos x="905" y="1038"/>
                    </a:cxn>
                    <a:cxn ang="0">
                      <a:pos x="242" y="1094"/>
                    </a:cxn>
                    <a:cxn ang="0">
                      <a:pos x="130" y="448"/>
                    </a:cxn>
                    <a:cxn ang="0">
                      <a:pos x="28" y="65"/>
                    </a:cxn>
                    <a:cxn ang="0">
                      <a:pos x="0" y="0"/>
                    </a:cxn>
                    <a:cxn ang="0">
                      <a:pos x="420" y="75"/>
                    </a:cxn>
                    <a:cxn ang="0">
                      <a:pos x="765" y="103"/>
                    </a:cxn>
                    <a:cxn ang="0">
                      <a:pos x="989" y="103"/>
                    </a:cxn>
                    <a:cxn ang="0">
                      <a:pos x="1112" y="140"/>
                    </a:cxn>
                  </a:cxnLst>
                  <a:rect l="0" t="0" r="r" b="b"/>
                  <a:pathLst>
                    <a:path w="1112" h="1094">
                      <a:moveTo>
                        <a:pt x="1112" y="140"/>
                      </a:moveTo>
                      <a:lnTo>
                        <a:pt x="1056" y="271"/>
                      </a:lnTo>
                      <a:lnTo>
                        <a:pt x="1017" y="373"/>
                      </a:lnTo>
                      <a:lnTo>
                        <a:pt x="971" y="476"/>
                      </a:lnTo>
                      <a:lnTo>
                        <a:pt x="943" y="588"/>
                      </a:lnTo>
                      <a:lnTo>
                        <a:pt x="924" y="702"/>
                      </a:lnTo>
                      <a:lnTo>
                        <a:pt x="905" y="814"/>
                      </a:lnTo>
                      <a:lnTo>
                        <a:pt x="905" y="916"/>
                      </a:lnTo>
                      <a:lnTo>
                        <a:pt x="905" y="1001"/>
                      </a:lnTo>
                      <a:lnTo>
                        <a:pt x="905" y="1038"/>
                      </a:lnTo>
                      <a:lnTo>
                        <a:pt x="242" y="1094"/>
                      </a:lnTo>
                      <a:lnTo>
                        <a:pt x="130" y="448"/>
                      </a:lnTo>
                      <a:lnTo>
                        <a:pt x="28" y="65"/>
                      </a:lnTo>
                      <a:lnTo>
                        <a:pt x="0" y="0"/>
                      </a:lnTo>
                      <a:lnTo>
                        <a:pt x="420" y="75"/>
                      </a:lnTo>
                      <a:lnTo>
                        <a:pt x="765" y="103"/>
                      </a:lnTo>
                      <a:lnTo>
                        <a:pt x="989" y="103"/>
                      </a:lnTo>
                      <a:lnTo>
                        <a:pt x="1112" y="140"/>
                      </a:lnTo>
                      <a:close/>
                    </a:path>
                  </a:pathLst>
                </a:custGeom>
                <a:solidFill>
                  <a:srgbClr val="5F7FFF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17" name="Oval 53"/>
                <p:cNvSpPr>
                  <a:spLocks noChangeArrowheads="1"/>
                </p:cNvSpPr>
                <p:nvPr/>
              </p:nvSpPr>
              <p:spPr bwMode="auto">
                <a:xfrm>
                  <a:off x="2793" y="2961"/>
                  <a:ext cx="61" cy="7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8118" name="Freeform 54"/>
              <p:cNvSpPr>
                <a:spLocks/>
              </p:cNvSpPr>
              <p:nvPr/>
            </p:nvSpPr>
            <p:spPr bwMode="auto">
              <a:xfrm rot="8068401" flipH="1">
                <a:off x="1546" y="1379"/>
                <a:ext cx="15" cy="10"/>
              </a:xfrm>
              <a:custGeom>
                <a:avLst/>
                <a:gdLst/>
                <a:ahLst/>
                <a:cxnLst>
                  <a:cxn ang="0">
                    <a:pos x="55" y="33"/>
                  </a:cxn>
                  <a:cxn ang="0">
                    <a:pos x="26" y="22"/>
                  </a:cxn>
                  <a:cxn ang="0">
                    <a:pos x="7" y="8"/>
                  </a:cxn>
                  <a:cxn ang="0">
                    <a:pos x="0" y="0"/>
                  </a:cxn>
                </a:cxnLst>
                <a:rect l="0" t="0" r="r" b="b"/>
                <a:pathLst>
                  <a:path w="55" h="33">
                    <a:moveTo>
                      <a:pt x="55" y="33"/>
                    </a:moveTo>
                    <a:lnTo>
                      <a:pt x="26" y="22"/>
                    </a:lnTo>
                    <a:lnTo>
                      <a:pt x="7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19" name="Freeform 55"/>
              <p:cNvSpPr>
                <a:spLocks/>
              </p:cNvSpPr>
              <p:nvPr/>
            </p:nvSpPr>
            <p:spPr bwMode="auto">
              <a:xfrm rot="2668401" flipH="1">
                <a:off x="1554" y="1050"/>
                <a:ext cx="51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"/>
                  </a:cxn>
                  <a:cxn ang="0">
                    <a:pos x="53" y="34"/>
                  </a:cxn>
                </a:cxnLst>
                <a:rect l="0" t="0" r="r" b="b"/>
                <a:pathLst>
                  <a:path w="53" h="34">
                    <a:moveTo>
                      <a:pt x="0" y="0"/>
                    </a:moveTo>
                    <a:lnTo>
                      <a:pt x="17" y="8"/>
                    </a:lnTo>
                    <a:lnTo>
                      <a:pt x="53" y="3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120" name="AutoShape 56" descr="Denim"/>
            <p:cNvSpPr>
              <a:spLocks noChangeArrowheads="1"/>
            </p:cNvSpPr>
            <p:nvPr/>
          </p:nvSpPr>
          <p:spPr bwMode="auto">
            <a:xfrm rot="-914719" flipH="1" flipV="1">
              <a:off x="1200" y="4668"/>
              <a:ext cx="1344" cy="384"/>
            </a:xfrm>
            <a:prstGeom prst="parallelogram">
              <a:avLst>
                <a:gd name="adj" fmla="val 140729"/>
              </a:avLst>
            </a:prstGeom>
            <a:blipFill dpi="0" rotWithShape="1">
              <a:blip r:embed="rId3">
                <a:alphaModFix amt="62000"/>
              </a:blip>
              <a:srcRect/>
              <a:tile tx="0" ty="0" sx="100000" sy="100000" flip="none" algn="tl"/>
            </a:blipFill>
            <a:ln w="9525" algn="ctr">
              <a:solidFill>
                <a:srgbClr val="BEBEB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121" name="AutoShape 57"/>
          <p:cNvSpPr>
            <a:spLocks noChangeArrowheads="1"/>
          </p:cNvSpPr>
          <p:nvPr/>
        </p:nvSpPr>
        <p:spPr bwMode="auto">
          <a:xfrm>
            <a:off x="4024313" y="2638425"/>
            <a:ext cx="742950" cy="1657350"/>
          </a:xfrm>
          <a:prstGeom prst="can">
            <a:avLst>
              <a:gd name="adj" fmla="val 39038"/>
            </a:avLst>
          </a:prstGeom>
          <a:gradFill rotWithShape="1">
            <a:gsLst>
              <a:gs pos="0">
                <a:srgbClr val="DDDDDD">
                  <a:alpha val="52000"/>
                </a:srgbClr>
              </a:gs>
              <a:gs pos="50000">
                <a:srgbClr val="DDDDDD">
                  <a:gamma/>
                  <a:tint val="0"/>
                  <a:invGamma/>
                </a:srgbClr>
              </a:gs>
              <a:gs pos="100000">
                <a:srgbClr val="DDDDDD">
                  <a:alpha val="52000"/>
                </a:srgb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4057650" y="3567113"/>
            <a:ext cx="685800" cy="649287"/>
            <a:chOff x="2496" y="3215"/>
            <a:chExt cx="383" cy="361"/>
          </a:xfrm>
        </p:grpSpPr>
        <p:pic>
          <p:nvPicPr>
            <p:cNvPr id="88124" name="Picture 60" descr="clock9zn"/>
            <p:cNvPicPr>
              <a:picLocks noChangeAspect="1" noChangeArrowheads="1"/>
            </p:cNvPicPr>
            <p:nvPr/>
          </p:nvPicPr>
          <p:blipFill>
            <a:blip r:embed="rId4" cstate="print"/>
            <a:srcRect l="56728" t="19870" r="2618" b="28250"/>
            <a:stretch>
              <a:fillRect/>
            </a:stretch>
          </p:blipFill>
          <p:spPr bwMode="auto">
            <a:xfrm>
              <a:off x="2496" y="3215"/>
              <a:ext cx="383" cy="337"/>
            </a:xfrm>
            <a:prstGeom prst="rect">
              <a:avLst/>
            </a:prstGeom>
            <a:solidFill>
              <a:srgbClr val="003300"/>
            </a:solidFill>
            <a:effectLst/>
          </p:spPr>
        </p:pic>
        <p:sp>
          <p:nvSpPr>
            <p:cNvPr id="88133" name="AutoShape 69"/>
            <p:cNvSpPr>
              <a:spLocks noChangeArrowheads="1"/>
            </p:cNvSpPr>
            <p:nvPr/>
          </p:nvSpPr>
          <p:spPr bwMode="auto">
            <a:xfrm flipV="1">
              <a:off x="2576" y="3528"/>
              <a:ext cx="240" cy="48"/>
            </a:xfrm>
            <a:custGeom>
              <a:avLst/>
              <a:gdLst>
                <a:gd name="G0" fmla="+- 3057 0 0"/>
                <a:gd name="G1" fmla="+- 21600 0 3057"/>
                <a:gd name="G2" fmla="*/ 3057 1 2"/>
                <a:gd name="G3" fmla="+- 21600 0 G2"/>
                <a:gd name="G4" fmla="+/ 3057 21600 2"/>
                <a:gd name="G5" fmla="+/ G1 0 2"/>
                <a:gd name="G6" fmla="*/ 21600 21600 3057"/>
                <a:gd name="G7" fmla="*/ G6 1 2"/>
                <a:gd name="G8" fmla="+- 21600 0 G7"/>
                <a:gd name="G9" fmla="*/ 21600 1 2"/>
                <a:gd name="G10" fmla="+- 3057 0 G9"/>
                <a:gd name="G11" fmla="?: G10 G8 0"/>
                <a:gd name="G12" fmla="?: G10 G7 21600"/>
                <a:gd name="T0" fmla="*/ 20071 w 21600"/>
                <a:gd name="T1" fmla="*/ 10800 h 21600"/>
                <a:gd name="T2" fmla="*/ 10800 w 21600"/>
                <a:gd name="T3" fmla="*/ 21600 h 21600"/>
                <a:gd name="T4" fmla="*/ 1529 w 21600"/>
                <a:gd name="T5" fmla="*/ 10800 h 21600"/>
                <a:gd name="T6" fmla="*/ 10800 w 21600"/>
                <a:gd name="T7" fmla="*/ 0 h 21600"/>
                <a:gd name="T8" fmla="*/ 3329 w 21600"/>
                <a:gd name="T9" fmla="*/ 3329 h 21600"/>
                <a:gd name="T10" fmla="*/ 18271 w 21600"/>
                <a:gd name="T11" fmla="*/ 1827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057" y="21600"/>
                  </a:lnTo>
                  <a:lnTo>
                    <a:pt x="1854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4235450" y="3687763"/>
            <a:ext cx="381000" cy="368300"/>
            <a:chOff x="4516" y="2889"/>
            <a:chExt cx="1140" cy="1140"/>
          </a:xfrm>
        </p:grpSpPr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 flipV="1">
              <a:off x="5084" y="2963"/>
              <a:ext cx="0" cy="499"/>
            </a:xfrm>
            <a:prstGeom prst="line">
              <a:avLst/>
            </a:prstGeom>
            <a:noFill/>
            <a:ln w="12700">
              <a:solidFill>
                <a:srgbClr val="99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6" name="Oval 12"/>
            <p:cNvSpPr>
              <a:spLocks noChangeArrowheads="1"/>
            </p:cNvSpPr>
            <p:nvPr/>
          </p:nvSpPr>
          <p:spPr bwMode="auto">
            <a:xfrm flipV="1">
              <a:off x="5012" y="3385"/>
              <a:ext cx="148" cy="148"/>
            </a:xfrm>
            <a:prstGeom prst="ellipse">
              <a:avLst/>
            </a:prstGeom>
            <a:solidFill>
              <a:srgbClr val="FF0066"/>
            </a:solidFill>
            <a:ln w="6350">
              <a:solidFill>
                <a:srgbClr val="990000"/>
              </a:solidFill>
              <a:round/>
              <a:headEnd type="none" w="sm" len="sm"/>
              <a:tailEnd/>
            </a:ln>
            <a:effectLst/>
          </p:spPr>
          <p:txBody>
            <a:bodyPr rot="10800000" wrap="none" anchor="ctr"/>
            <a:lstStyle/>
            <a:p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88077" name="Oval 13"/>
            <p:cNvSpPr>
              <a:spLocks noChangeArrowheads="1"/>
            </p:cNvSpPr>
            <p:nvPr/>
          </p:nvSpPr>
          <p:spPr bwMode="auto">
            <a:xfrm flipV="1">
              <a:off x="4516" y="2889"/>
              <a:ext cx="1140" cy="1140"/>
            </a:xfrm>
            <a:prstGeom prst="ellipse">
              <a:avLst/>
            </a:prstGeom>
            <a:noFill/>
            <a:ln w="19050">
              <a:noFill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88"/>
          <p:cNvGrpSpPr>
            <a:grpSpLocks/>
          </p:cNvGrpSpPr>
          <p:nvPr/>
        </p:nvGrpSpPr>
        <p:grpSpPr bwMode="auto">
          <a:xfrm>
            <a:off x="4191000" y="1371600"/>
            <a:ext cx="419100" cy="1485900"/>
            <a:chOff x="2448" y="2784"/>
            <a:chExt cx="264" cy="936"/>
          </a:xfrm>
        </p:grpSpPr>
        <p:sp>
          <p:nvSpPr>
            <p:cNvPr id="88137" name="Arc 73"/>
            <p:cNvSpPr>
              <a:spLocks/>
            </p:cNvSpPr>
            <p:nvPr/>
          </p:nvSpPr>
          <p:spPr bwMode="auto">
            <a:xfrm rot="16200000">
              <a:off x="2556" y="2913"/>
              <a:ext cx="48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8" name="Arc 74"/>
            <p:cNvSpPr>
              <a:spLocks/>
            </p:cNvSpPr>
            <p:nvPr/>
          </p:nvSpPr>
          <p:spPr bwMode="auto">
            <a:xfrm rot="16200000">
              <a:off x="2556" y="2676"/>
              <a:ext cx="48" cy="264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9" name="Arc 75"/>
            <p:cNvSpPr>
              <a:spLocks/>
            </p:cNvSpPr>
            <p:nvPr/>
          </p:nvSpPr>
          <p:spPr bwMode="auto">
            <a:xfrm rot="16200000">
              <a:off x="2556" y="3162"/>
              <a:ext cx="48" cy="192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0" name="Arc 76"/>
            <p:cNvSpPr>
              <a:spLocks/>
            </p:cNvSpPr>
            <p:nvPr/>
          </p:nvSpPr>
          <p:spPr bwMode="auto">
            <a:xfrm rot="16200000">
              <a:off x="2556" y="2800"/>
              <a:ext cx="48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1" name="Arc 77"/>
            <p:cNvSpPr>
              <a:spLocks/>
            </p:cNvSpPr>
            <p:nvPr/>
          </p:nvSpPr>
          <p:spPr bwMode="auto">
            <a:xfrm rot="16200000">
              <a:off x="2556" y="3411"/>
              <a:ext cx="48" cy="144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2" name="Arc 78"/>
            <p:cNvSpPr>
              <a:spLocks/>
            </p:cNvSpPr>
            <p:nvPr/>
          </p:nvSpPr>
          <p:spPr bwMode="auto">
            <a:xfrm rot="16200000">
              <a:off x="2546" y="3520"/>
              <a:ext cx="67" cy="132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9" name="Arc 85"/>
            <p:cNvSpPr>
              <a:spLocks/>
            </p:cNvSpPr>
            <p:nvPr/>
          </p:nvSpPr>
          <p:spPr bwMode="auto">
            <a:xfrm rot="16200000">
              <a:off x="2556" y="3286"/>
              <a:ext cx="48" cy="16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50" name="Arc 86"/>
            <p:cNvSpPr>
              <a:spLocks/>
            </p:cNvSpPr>
            <p:nvPr/>
          </p:nvSpPr>
          <p:spPr bwMode="auto">
            <a:xfrm rot="16200000">
              <a:off x="2556" y="3048"/>
              <a:ext cx="48" cy="194"/>
            </a:xfrm>
            <a:custGeom>
              <a:avLst/>
              <a:gdLst>
                <a:gd name="G0" fmla="+- 2218 0 0"/>
                <a:gd name="G1" fmla="+- 21600 0 0"/>
                <a:gd name="G2" fmla="+- 21600 0 0"/>
                <a:gd name="T0" fmla="*/ 0 w 23818"/>
                <a:gd name="T1" fmla="*/ 114 h 43196"/>
                <a:gd name="T2" fmla="*/ 2637 w 23818"/>
                <a:gd name="T3" fmla="*/ 43196 h 43196"/>
                <a:gd name="T4" fmla="*/ 2218 w 23818"/>
                <a:gd name="T5" fmla="*/ 21600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18" h="43196" fill="none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</a:path>
                <a:path w="23818" h="43196" stroke="0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  <a:lnTo>
                    <a:pt x="2218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51" name="Arc 87"/>
            <p:cNvSpPr>
              <a:spLocks/>
            </p:cNvSpPr>
            <p:nvPr/>
          </p:nvSpPr>
          <p:spPr bwMode="auto">
            <a:xfrm rot="16200000">
              <a:off x="2556" y="3648"/>
              <a:ext cx="48" cy="96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89"/>
          <p:cNvGrpSpPr>
            <a:grpSpLocks/>
          </p:cNvGrpSpPr>
          <p:nvPr/>
        </p:nvGrpSpPr>
        <p:grpSpPr bwMode="auto">
          <a:xfrm rot="5400000">
            <a:off x="4953000" y="381000"/>
            <a:ext cx="419100" cy="1485900"/>
            <a:chOff x="2448" y="2784"/>
            <a:chExt cx="264" cy="936"/>
          </a:xfrm>
        </p:grpSpPr>
        <p:sp>
          <p:nvSpPr>
            <p:cNvPr id="88154" name="Arc 90"/>
            <p:cNvSpPr>
              <a:spLocks/>
            </p:cNvSpPr>
            <p:nvPr/>
          </p:nvSpPr>
          <p:spPr bwMode="auto">
            <a:xfrm rot="16200000">
              <a:off x="2556" y="2913"/>
              <a:ext cx="48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55" name="Arc 91"/>
            <p:cNvSpPr>
              <a:spLocks/>
            </p:cNvSpPr>
            <p:nvPr/>
          </p:nvSpPr>
          <p:spPr bwMode="auto">
            <a:xfrm rot="16200000">
              <a:off x="2556" y="2676"/>
              <a:ext cx="48" cy="264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56" name="Arc 92"/>
            <p:cNvSpPr>
              <a:spLocks/>
            </p:cNvSpPr>
            <p:nvPr/>
          </p:nvSpPr>
          <p:spPr bwMode="auto">
            <a:xfrm rot="16200000">
              <a:off x="2556" y="3162"/>
              <a:ext cx="48" cy="192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57" name="Arc 93"/>
            <p:cNvSpPr>
              <a:spLocks/>
            </p:cNvSpPr>
            <p:nvPr/>
          </p:nvSpPr>
          <p:spPr bwMode="auto">
            <a:xfrm rot="16200000">
              <a:off x="2556" y="2800"/>
              <a:ext cx="48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58" name="Arc 94"/>
            <p:cNvSpPr>
              <a:spLocks/>
            </p:cNvSpPr>
            <p:nvPr/>
          </p:nvSpPr>
          <p:spPr bwMode="auto">
            <a:xfrm rot="16200000">
              <a:off x="2556" y="3411"/>
              <a:ext cx="48" cy="144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59" name="Arc 95"/>
            <p:cNvSpPr>
              <a:spLocks/>
            </p:cNvSpPr>
            <p:nvPr/>
          </p:nvSpPr>
          <p:spPr bwMode="auto">
            <a:xfrm rot="16200000">
              <a:off x="2546" y="3520"/>
              <a:ext cx="67" cy="132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60" name="Arc 96"/>
            <p:cNvSpPr>
              <a:spLocks/>
            </p:cNvSpPr>
            <p:nvPr/>
          </p:nvSpPr>
          <p:spPr bwMode="auto">
            <a:xfrm rot="16200000">
              <a:off x="2556" y="3286"/>
              <a:ext cx="48" cy="16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61" name="Arc 97"/>
            <p:cNvSpPr>
              <a:spLocks/>
            </p:cNvSpPr>
            <p:nvPr/>
          </p:nvSpPr>
          <p:spPr bwMode="auto">
            <a:xfrm rot="16200000">
              <a:off x="2556" y="3048"/>
              <a:ext cx="48" cy="194"/>
            </a:xfrm>
            <a:custGeom>
              <a:avLst/>
              <a:gdLst>
                <a:gd name="G0" fmla="+- 2218 0 0"/>
                <a:gd name="G1" fmla="+- 21600 0 0"/>
                <a:gd name="G2" fmla="+- 21600 0 0"/>
                <a:gd name="T0" fmla="*/ 0 w 23818"/>
                <a:gd name="T1" fmla="*/ 114 h 43196"/>
                <a:gd name="T2" fmla="*/ 2637 w 23818"/>
                <a:gd name="T3" fmla="*/ 43196 h 43196"/>
                <a:gd name="T4" fmla="*/ 2218 w 23818"/>
                <a:gd name="T5" fmla="*/ 21600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18" h="43196" fill="none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</a:path>
                <a:path w="23818" h="43196" stroke="0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  <a:lnTo>
                    <a:pt x="2218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62" name="Arc 98"/>
            <p:cNvSpPr>
              <a:spLocks/>
            </p:cNvSpPr>
            <p:nvPr/>
          </p:nvSpPr>
          <p:spPr bwMode="auto">
            <a:xfrm rot="16200000">
              <a:off x="2556" y="3648"/>
              <a:ext cx="48" cy="96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2" presetClass="entr" presetSubtype="4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-3.7037E-7 L 0.61667 0.0018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2.77556E-17 L 0.80417 0.0097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xit" presetSubtype="1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91000" y="838200"/>
            <a:ext cx="3276600" cy="4191000"/>
            <a:chOff x="1776" y="768"/>
            <a:chExt cx="2064" cy="2640"/>
          </a:xfrm>
        </p:grpSpPr>
        <p:sp>
          <p:nvSpPr>
            <p:cNvPr id="89093" name="Rectangle 5"/>
            <p:cNvSpPr>
              <a:spLocks noChangeArrowheads="1"/>
            </p:cNvSpPr>
            <p:nvPr/>
          </p:nvSpPr>
          <p:spPr bwMode="auto">
            <a:xfrm>
              <a:off x="1776" y="768"/>
              <a:ext cx="2064" cy="264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9094" name="Picture 6" descr="hom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16" y="912"/>
              <a:ext cx="1662" cy="230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4343400" y="914400"/>
            <a:ext cx="3124200" cy="5105400"/>
            <a:chOff x="2736" y="576"/>
            <a:chExt cx="1968" cy="3216"/>
          </a:xfrm>
        </p:grpSpPr>
        <p:pic>
          <p:nvPicPr>
            <p:cNvPr id="90116" name="Picture 4" descr="174925df528b9ac07c663882fcc56208_3d_fish_school_screensaver"/>
            <p:cNvPicPr>
              <a:picLocks noChangeAspect="1" noChangeArrowheads="1"/>
            </p:cNvPicPr>
            <p:nvPr/>
          </p:nvPicPr>
          <p:blipFill>
            <a:blip r:embed="rId3"/>
            <a:srcRect r="53334"/>
            <a:stretch>
              <a:fillRect/>
            </a:stretch>
          </p:blipFill>
          <p:spPr bwMode="auto">
            <a:xfrm>
              <a:off x="2736" y="1468"/>
              <a:ext cx="1968" cy="2324"/>
            </a:xfrm>
            <a:prstGeom prst="rect">
              <a:avLst/>
            </a:prstGeom>
            <a:noFill/>
          </p:spPr>
        </p:pic>
        <p:pic>
          <p:nvPicPr>
            <p:cNvPr id="90117" name="Picture 5" descr="174925df528b9ac07c663882fcc56208_3d_fish_school_screensaver"/>
            <p:cNvPicPr>
              <a:picLocks noChangeAspect="1" noChangeArrowheads="1"/>
            </p:cNvPicPr>
            <p:nvPr/>
          </p:nvPicPr>
          <p:blipFill>
            <a:blip r:embed="rId3"/>
            <a:srcRect l="31429" r="54065" b="80952"/>
            <a:stretch>
              <a:fillRect/>
            </a:stretch>
          </p:blipFill>
          <p:spPr bwMode="auto">
            <a:xfrm>
              <a:off x="2762" y="1457"/>
              <a:ext cx="1942" cy="496"/>
            </a:xfrm>
            <a:prstGeom prst="rect">
              <a:avLst/>
            </a:prstGeom>
            <a:noFill/>
          </p:spPr>
        </p:pic>
        <p:pic>
          <p:nvPicPr>
            <p:cNvPr id="90118" name="Picture 6" descr="174925df528b9ac07c663882fcc56208_3d_fish_school_screensaver"/>
            <p:cNvPicPr>
              <a:picLocks noChangeAspect="1" noChangeArrowheads="1"/>
            </p:cNvPicPr>
            <p:nvPr/>
          </p:nvPicPr>
          <p:blipFill>
            <a:blip r:embed="rId3"/>
            <a:srcRect l="31429" r="54065" b="80952"/>
            <a:stretch>
              <a:fillRect/>
            </a:stretch>
          </p:blipFill>
          <p:spPr bwMode="auto">
            <a:xfrm>
              <a:off x="2736" y="1035"/>
              <a:ext cx="1968" cy="933"/>
            </a:xfrm>
            <a:prstGeom prst="rect">
              <a:avLst/>
            </a:prstGeom>
            <a:noFill/>
          </p:spPr>
        </p:pic>
        <p:pic>
          <p:nvPicPr>
            <p:cNvPr id="90119" name="Picture 7" descr="20313163734"/>
            <p:cNvPicPr>
              <a:picLocks noChangeAspect="1" noChangeArrowheads="1"/>
            </p:cNvPicPr>
            <p:nvPr/>
          </p:nvPicPr>
          <p:blipFill>
            <a:blip r:embed="rId4"/>
            <a:srcRect t="29433" b="20113"/>
            <a:stretch>
              <a:fillRect/>
            </a:stretch>
          </p:blipFill>
          <p:spPr bwMode="auto">
            <a:xfrm>
              <a:off x="2736" y="576"/>
              <a:ext cx="1968" cy="459"/>
            </a:xfrm>
            <a:prstGeom prst="rect">
              <a:avLst/>
            </a:prstGeom>
            <a:noFill/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 rot="481042">
            <a:off x="990600" y="1752600"/>
            <a:ext cx="423863" cy="1673225"/>
            <a:chOff x="2448" y="2784"/>
            <a:chExt cx="264" cy="936"/>
          </a:xfrm>
        </p:grpSpPr>
        <p:sp>
          <p:nvSpPr>
            <p:cNvPr id="90121" name="Arc 9"/>
            <p:cNvSpPr>
              <a:spLocks/>
            </p:cNvSpPr>
            <p:nvPr/>
          </p:nvSpPr>
          <p:spPr bwMode="auto">
            <a:xfrm rot="16200000">
              <a:off x="2556" y="2913"/>
              <a:ext cx="48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2" name="Arc 10"/>
            <p:cNvSpPr>
              <a:spLocks/>
            </p:cNvSpPr>
            <p:nvPr/>
          </p:nvSpPr>
          <p:spPr bwMode="auto">
            <a:xfrm rot="16200000">
              <a:off x="2556" y="2676"/>
              <a:ext cx="48" cy="264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3" name="Arc 11"/>
            <p:cNvSpPr>
              <a:spLocks/>
            </p:cNvSpPr>
            <p:nvPr/>
          </p:nvSpPr>
          <p:spPr bwMode="auto">
            <a:xfrm rot="16200000">
              <a:off x="2556" y="3162"/>
              <a:ext cx="48" cy="192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4" name="Arc 12"/>
            <p:cNvSpPr>
              <a:spLocks/>
            </p:cNvSpPr>
            <p:nvPr/>
          </p:nvSpPr>
          <p:spPr bwMode="auto">
            <a:xfrm rot="16200000">
              <a:off x="2556" y="2800"/>
              <a:ext cx="48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5" name="Arc 13"/>
            <p:cNvSpPr>
              <a:spLocks/>
            </p:cNvSpPr>
            <p:nvPr/>
          </p:nvSpPr>
          <p:spPr bwMode="auto">
            <a:xfrm rot="16200000">
              <a:off x="2556" y="3411"/>
              <a:ext cx="48" cy="144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6" name="Arc 14"/>
            <p:cNvSpPr>
              <a:spLocks/>
            </p:cNvSpPr>
            <p:nvPr/>
          </p:nvSpPr>
          <p:spPr bwMode="auto">
            <a:xfrm rot="16200000">
              <a:off x="2546" y="3520"/>
              <a:ext cx="67" cy="132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7" name="Arc 15"/>
            <p:cNvSpPr>
              <a:spLocks/>
            </p:cNvSpPr>
            <p:nvPr/>
          </p:nvSpPr>
          <p:spPr bwMode="auto">
            <a:xfrm rot="16200000">
              <a:off x="2556" y="3286"/>
              <a:ext cx="48" cy="16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8" name="Arc 16"/>
            <p:cNvSpPr>
              <a:spLocks/>
            </p:cNvSpPr>
            <p:nvPr/>
          </p:nvSpPr>
          <p:spPr bwMode="auto">
            <a:xfrm rot="16200000">
              <a:off x="2556" y="3048"/>
              <a:ext cx="48" cy="194"/>
            </a:xfrm>
            <a:custGeom>
              <a:avLst/>
              <a:gdLst>
                <a:gd name="G0" fmla="+- 2218 0 0"/>
                <a:gd name="G1" fmla="+- 21600 0 0"/>
                <a:gd name="G2" fmla="+- 21600 0 0"/>
                <a:gd name="T0" fmla="*/ 0 w 23818"/>
                <a:gd name="T1" fmla="*/ 114 h 43196"/>
                <a:gd name="T2" fmla="*/ 2637 w 23818"/>
                <a:gd name="T3" fmla="*/ 43196 h 43196"/>
                <a:gd name="T4" fmla="*/ 2218 w 23818"/>
                <a:gd name="T5" fmla="*/ 21600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18" h="43196" fill="none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</a:path>
                <a:path w="23818" h="43196" stroke="0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  <a:lnTo>
                    <a:pt x="2218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9" name="Arc 17"/>
            <p:cNvSpPr>
              <a:spLocks/>
            </p:cNvSpPr>
            <p:nvPr/>
          </p:nvSpPr>
          <p:spPr bwMode="auto">
            <a:xfrm rot="16200000">
              <a:off x="2556" y="3648"/>
              <a:ext cx="48" cy="96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 rot="-597559">
            <a:off x="5181600" y="1600200"/>
            <a:ext cx="534988" cy="3657600"/>
            <a:chOff x="1512" y="1492"/>
            <a:chExt cx="337" cy="1781"/>
          </a:xfrm>
        </p:grpSpPr>
        <p:sp>
          <p:nvSpPr>
            <p:cNvPr id="90131" name="Arc 19"/>
            <p:cNvSpPr>
              <a:spLocks/>
            </p:cNvSpPr>
            <p:nvPr/>
          </p:nvSpPr>
          <p:spPr bwMode="auto">
            <a:xfrm rot="26487490">
              <a:off x="1651" y="2226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2" name="Arc 20"/>
            <p:cNvSpPr>
              <a:spLocks/>
            </p:cNvSpPr>
            <p:nvPr/>
          </p:nvSpPr>
          <p:spPr bwMode="auto">
            <a:xfrm rot="26487490">
              <a:off x="1651" y="2487"/>
              <a:ext cx="59" cy="21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3" name="Arc 21"/>
            <p:cNvSpPr>
              <a:spLocks/>
            </p:cNvSpPr>
            <p:nvPr/>
          </p:nvSpPr>
          <p:spPr bwMode="auto">
            <a:xfrm rot="26487490">
              <a:off x="1651" y="1973"/>
              <a:ext cx="59" cy="15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4" name="Arc 22"/>
            <p:cNvSpPr>
              <a:spLocks/>
            </p:cNvSpPr>
            <p:nvPr/>
          </p:nvSpPr>
          <p:spPr bwMode="auto">
            <a:xfrm rot="26487490">
              <a:off x="1651" y="2362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5" name="Arc 23"/>
            <p:cNvSpPr>
              <a:spLocks/>
            </p:cNvSpPr>
            <p:nvPr/>
          </p:nvSpPr>
          <p:spPr bwMode="auto">
            <a:xfrm rot="26487490">
              <a:off x="1651" y="1720"/>
              <a:ext cx="59" cy="11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6" name="Arc 24"/>
            <p:cNvSpPr>
              <a:spLocks/>
            </p:cNvSpPr>
            <p:nvPr/>
          </p:nvSpPr>
          <p:spPr bwMode="auto">
            <a:xfrm rot="26487490">
              <a:off x="1640" y="1601"/>
              <a:ext cx="82" cy="10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7" name="Arc 25"/>
            <p:cNvSpPr>
              <a:spLocks/>
            </p:cNvSpPr>
            <p:nvPr/>
          </p:nvSpPr>
          <p:spPr bwMode="auto">
            <a:xfrm rot="26487490">
              <a:off x="1651" y="1847"/>
              <a:ext cx="59" cy="13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8" name="Arc 26"/>
            <p:cNvSpPr>
              <a:spLocks/>
            </p:cNvSpPr>
            <p:nvPr/>
          </p:nvSpPr>
          <p:spPr bwMode="auto">
            <a:xfrm rot="26487490">
              <a:off x="1651" y="2108"/>
              <a:ext cx="59" cy="157"/>
            </a:xfrm>
            <a:custGeom>
              <a:avLst/>
              <a:gdLst>
                <a:gd name="G0" fmla="+- 2218 0 0"/>
                <a:gd name="G1" fmla="+- 21600 0 0"/>
                <a:gd name="G2" fmla="+- 21600 0 0"/>
                <a:gd name="T0" fmla="*/ 0 w 23818"/>
                <a:gd name="T1" fmla="*/ 114 h 43196"/>
                <a:gd name="T2" fmla="*/ 2637 w 23818"/>
                <a:gd name="T3" fmla="*/ 43196 h 43196"/>
                <a:gd name="T4" fmla="*/ 2218 w 23818"/>
                <a:gd name="T5" fmla="*/ 21600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18" h="43196" fill="none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</a:path>
                <a:path w="23818" h="43196" stroke="0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  <a:lnTo>
                    <a:pt x="2218" y="2160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9" name="Arc 27"/>
            <p:cNvSpPr>
              <a:spLocks/>
            </p:cNvSpPr>
            <p:nvPr/>
          </p:nvSpPr>
          <p:spPr bwMode="auto">
            <a:xfrm rot="26487490">
              <a:off x="1651" y="1483"/>
              <a:ext cx="59" cy="7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42" name="Arc 30"/>
            <p:cNvSpPr>
              <a:spLocks/>
            </p:cNvSpPr>
            <p:nvPr/>
          </p:nvSpPr>
          <p:spPr bwMode="auto">
            <a:xfrm rot="26487490">
              <a:off x="1652" y="2932"/>
              <a:ext cx="57" cy="33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43" name="Arc 31"/>
            <p:cNvSpPr>
              <a:spLocks/>
            </p:cNvSpPr>
            <p:nvPr/>
          </p:nvSpPr>
          <p:spPr bwMode="auto">
            <a:xfrm rot="26487490">
              <a:off x="1650" y="2718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44" name="Arc 32"/>
            <p:cNvSpPr>
              <a:spLocks/>
            </p:cNvSpPr>
            <p:nvPr/>
          </p:nvSpPr>
          <p:spPr bwMode="auto">
            <a:xfrm rot="26487490">
              <a:off x="1652" y="3077"/>
              <a:ext cx="57" cy="336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46" name="Arc 34"/>
            <p:cNvSpPr>
              <a:spLocks/>
            </p:cNvSpPr>
            <p:nvPr/>
          </p:nvSpPr>
          <p:spPr bwMode="auto">
            <a:xfrm rot="26487490">
              <a:off x="1651" y="2598"/>
              <a:ext cx="59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47" name="Arc 35"/>
            <p:cNvSpPr>
              <a:spLocks/>
            </p:cNvSpPr>
            <p:nvPr/>
          </p:nvSpPr>
          <p:spPr bwMode="auto">
            <a:xfrm rot="26487490">
              <a:off x="1650" y="2814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 rot="11215452">
            <a:off x="5943600" y="1600200"/>
            <a:ext cx="534988" cy="3676650"/>
            <a:chOff x="1512" y="1492"/>
            <a:chExt cx="337" cy="1781"/>
          </a:xfrm>
        </p:grpSpPr>
        <p:sp>
          <p:nvSpPr>
            <p:cNvPr id="90151" name="Arc 39"/>
            <p:cNvSpPr>
              <a:spLocks/>
            </p:cNvSpPr>
            <p:nvPr/>
          </p:nvSpPr>
          <p:spPr bwMode="auto">
            <a:xfrm rot="26487490">
              <a:off x="1651" y="2226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52" name="Arc 40"/>
            <p:cNvSpPr>
              <a:spLocks/>
            </p:cNvSpPr>
            <p:nvPr/>
          </p:nvSpPr>
          <p:spPr bwMode="auto">
            <a:xfrm rot="26487490">
              <a:off x="1651" y="2487"/>
              <a:ext cx="59" cy="21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53" name="Arc 41"/>
            <p:cNvSpPr>
              <a:spLocks/>
            </p:cNvSpPr>
            <p:nvPr/>
          </p:nvSpPr>
          <p:spPr bwMode="auto">
            <a:xfrm rot="26487490">
              <a:off x="1651" y="1973"/>
              <a:ext cx="59" cy="15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54" name="Arc 42"/>
            <p:cNvSpPr>
              <a:spLocks/>
            </p:cNvSpPr>
            <p:nvPr/>
          </p:nvSpPr>
          <p:spPr bwMode="auto">
            <a:xfrm rot="26487490">
              <a:off x="1651" y="2362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55" name="Arc 43"/>
            <p:cNvSpPr>
              <a:spLocks/>
            </p:cNvSpPr>
            <p:nvPr/>
          </p:nvSpPr>
          <p:spPr bwMode="auto">
            <a:xfrm rot="26487490">
              <a:off x="1651" y="1720"/>
              <a:ext cx="59" cy="11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56" name="Arc 44"/>
            <p:cNvSpPr>
              <a:spLocks/>
            </p:cNvSpPr>
            <p:nvPr/>
          </p:nvSpPr>
          <p:spPr bwMode="auto">
            <a:xfrm rot="26487490">
              <a:off x="1640" y="1601"/>
              <a:ext cx="82" cy="10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57" name="Arc 45"/>
            <p:cNvSpPr>
              <a:spLocks/>
            </p:cNvSpPr>
            <p:nvPr/>
          </p:nvSpPr>
          <p:spPr bwMode="auto">
            <a:xfrm rot="26487490">
              <a:off x="1651" y="1847"/>
              <a:ext cx="59" cy="13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58" name="Arc 46"/>
            <p:cNvSpPr>
              <a:spLocks/>
            </p:cNvSpPr>
            <p:nvPr/>
          </p:nvSpPr>
          <p:spPr bwMode="auto">
            <a:xfrm rot="26487490">
              <a:off x="1651" y="2108"/>
              <a:ext cx="59" cy="157"/>
            </a:xfrm>
            <a:custGeom>
              <a:avLst/>
              <a:gdLst>
                <a:gd name="G0" fmla="+- 2218 0 0"/>
                <a:gd name="G1" fmla="+- 21600 0 0"/>
                <a:gd name="G2" fmla="+- 21600 0 0"/>
                <a:gd name="T0" fmla="*/ 0 w 23818"/>
                <a:gd name="T1" fmla="*/ 114 h 43196"/>
                <a:gd name="T2" fmla="*/ 2637 w 23818"/>
                <a:gd name="T3" fmla="*/ 43196 h 43196"/>
                <a:gd name="T4" fmla="*/ 2218 w 23818"/>
                <a:gd name="T5" fmla="*/ 21600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18" h="43196" fill="none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</a:path>
                <a:path w="23818" h="43196" stroke="0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  <a:lnTo>
                    <a:pt x="2218" y="2160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59" name="Arc 47"/>
            <p:cNvSpPr>
              <a:spLocks/>
            </p:cNvSpPr>
            <p:nvPr/>
          </p:nvSpPr>
          <p:spPr bwMode="auto">
            <a:xfrm rot="26487490">
              <a:off x="1651" y="1483"/>
              <a:ext cx="59" cy="7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60" name="Arc 48"/>
            <p:cNvSpPr>
              <a:spLocks/>
            </p:cNvSpPr>
            <p:nvPr/>
          </p:nvSpPr>
          <p:spPr bwMode="auto">
            <a:xfrm rot="26487490">
              <a:off x="1652" y="2932"/>
              <a:ext cx="57" cy="33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61" name="Arc 49"/>
            <p:cNvSpPr>
              <a:spLocks/>
            </p:cNvSpPr>
            <p:nvPr/>
          </p:nvSpPr>
          <p:spPr bwMode="auto">
            <a:xfrm rot="26487490">
              <a:off x="1650" y="2718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62" name="Arc 50"/>
            <p:cNvSpPr>
              <a:spLocks/>
            </p:cNvSpPr>
            <p:nvPr/>
          </p:nvSpPr>
          <p:spPr bwMode="auto">
            <a:xfrm rot="26487490">
              <a:off x="1652" y="3077"/>
              <a:ext cx="57" cy="336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63" name="Arc 51"/>
            <p:cNvSpPr>
              <a:spLocks/>
            </p:cNvSpPr>
            <p:nvPr/>
          </p:nvSpPr>
          <p:spPr bwMode="auto">
            <a:xfrm rot="26487490">
              <a:off x="1651" y="2598"/>
              <a:ext cx="59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64" name="Arc 52"/>
            <p:cNvSpPr>
              <a:spLocks/>
            </p:cNvSpPr>
            <p:nvPr/>
          </p:nvSpPr>
          <p:spPr bwMode="auto">
            <a:xfrm rot="26487490">
              <a:off x="1650" y="2814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ID="22" presetClass="entr" presetSubtype="4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7" name="Picture 3" descr="174925df528b9ac07c663882fcc56208_3d_fish_school_screensaver"/>
          <p:cNvPicPr>
            <a:picLocks noChangeAspect="1" noChangeArrowheads="1"/>
          </p:cNvPicPr>
          <p:nvPr/>
        </p:nvPicPr>
        <p:blipFill>
          <a:blip r:embed="rId3"/>
          <a:srcRect r="53334"/>
          <a:stretch>
            <a:fillRect/>
          </a:stretch>
        </p:blipFill>
        <p:spPr bwMode="auto">
          <a:xfrm>
            <a:off x="4343400" y="2330450"/>
            <a:ext cx="3124200" cy="3689350"/>
          </a:xfrm>
          <a:prstGeom prst="rect">
            <a:avLst/>
          </a:prstGeom>
          <a:noFill/>
        </p:spPr>
      </p:pic>
      <p:pic>
        <p:nvPicPr>
          <p:cNvPr id="129028" name="Picture 4" descr="174925df528b9ac07c663882fcc56208_3d_fish_school_screensaver"/>
          <p:cNvPicPr>
            <a:picLocks noChangeAspect="1" noChangeArrowheads="1"/>
          </p:cNvPicPr>
          <p:nvPr/>
        </p:nvPicPr>
        <p:blipFill>
          <a:blip r:embed="rId3"/>
          <a:srcRect l="31429" r="54065" b="80952"/>
          <a:stretch>
            <a:fillRect/>
          </a:stretch>
        </p:blipFill>
        <p:spPr bwMode="auto">
          <a:xfrm>
            <a:off x="4384675" y="2312988"/>
            <a:ext cx="3082925" cy="787400"/>
          </a:xfrm>
          <a:prstGeom prst="rect">
            <a:avLst/>
          </a:prstGeom>
          <a:noFill/>
        </p:spPr>
      </p:pic>
      <p:pic>
        <p:nvPicPr>
          <p:cNvPr id="129029" name="Picture 5" descr="174925df528b9ac07c663882fcc56208_3d_fish_school_screensaver"/>
          <p:cNvPicPr>
            <a:picLocks noChangeAspect="1" noChangeArrowheads="1"/>
          </p:cNvPicPr>
          <p:nvPr/>
        </p:nvPicPr>
        <p:blipFill>
          <a:blip r:embed="rId3"/>
          <a:srcRect l="31429" r="54065" b="80952"/>
          <a:stretch>
            <a:fillRect/>
          </a:stretch>
        </p:blipFill>
        <p:spPr bwMode="auto">
          <a:xfrm>
            <a:off x="4343400" y="1643063"/>
            <a:ext cx="3124200" cy="1481137"/>
          </a:xfrm>
          <a:prstGeom prst="rect">
            <a:avLst/>
          </a:prstGeom>
          <a:noFill/>
        </p:spPr>
      </p:pic>
      <p:pic>
        <p:nvPicPr>
          <p:cNvPr id="129030" name="Picture 6" descr="20313163734"/>
          <p:cNvPicPr>
            <a:picLocks noChangeAspect="1" noChangeArrowheads="1"/>
          </p:cNvPicPr>
          <p:nvPr/>
        </p:nvPicPr>
        <p:blipFill>
          <a:blip r:embed="rId4"/>
          <a:srcRect t="29433" b="20113"/>
          <a:stretch>
            <a:fillRect/>
          </a:stretch>
        </p:blipFill>
        <p:spPr bwMode="auto">
          <a:xfrm>
            <a:off x="533400" y="3886200"/>
            <a:ext cx="3124200" cy="728663"/>
          </a:xfrm>
          <a:prstGeom prst="rect">
            <a:avLst/>
          </a:prstGeom>
          <a:noFill/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 rot="481042">
            <a:off x="990600" y="1752600"/>
            <a:ext cx="423863" cy="1673225"/>
            <a:chOff x="2448" y="2784"/>
            <a:chExt cx="264" cy="936"/>
          </a:xfrm>
        </p:grpSpPr>
        <p:sp>
          <p:nvSpPr>
            <p:cNvPr id="129032" name="Arc 8"/>
            <p:cNvSpPr>
              <a:spLocks/>
            </p:cNvSpPr>
            <p:nvPr/>
          </p:nvSpPr>
          <p:spPr bwMode="auto">
            <a:xfrm rot="16200000">
              <a:off x="2556" y="2913"/>
              <a:ext cx="48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3" name="Arc 9"/>
            <p:cNvSpPr>
              <a:spLocks/>
            </p:cNvSpPr>
            <p:nvPr/>
          </p:nvSpPr>
          <p:spPr bwMode="auto">
            <a:xfrm rot="16200000">
              <a:off x="2556" y="2676"/>
              <a:ext cx="48" cy="264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4" name="Arc 10"/>
            <p:cNvSpPr>
              <a:spLocks/>
            </p:cNvSpPr>
            <p:nvPr/>
          </p:nvSpPr>
          <p:spPr bwMode="auto">
            <a:xfrm rot="16200000">
              <a:off x="2556" y="3162"/>
              <a:ext cx="48" cy="192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5" name="Arc 11"/>
            <p:cNvSpPr>
              <a:spLocks/>
            </p:cNvSpPr>
            <p:nvPr/>
          </p:nvSpPr>
          <p:spPr bwMode="auto">
            <a:xfrm rot="16200000">
              <a:off x="2556" y="2800"/>
              <a:ext cx="48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6" name="Arc 12"/>
            <p:cNvSpPr>
              <a:spLocks/>
            </p:cNvSpPr>
            <p:nvPr/>
          </p:nvSpPr>
          <p:spPr bwMode="auto">
            <a:xfrm rot="16200000">
              <a:off x="2556" y="3411"/>
              <a:ext cx="48" cy="144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7" name="Arc 13"/>
            <p:cNvSpPr>
              <a:spLocks/>
            </p:cNvSpPr>
            <p:nvPr/>
          </p:nvSpPr>
          <p:spPr bwMode="auto">
            <a:xfrm rot="16200000">
              <a:off x="2546" y="3520"/>
              <a:ext cx="67" cy="132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8" name="Arc 14"/>
            <p:cNvSpPr>
              <a:spLocks/>
            </p:cNvSpPr>
            <p:nvPr/>
          </p:nvSpPr>
          <p:spPr bwMode="auto">
            <a:xfrm rot="16200000">
              <a:off x="2556" y="3286"/>
              <a:ext cx="48" cy="16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9" name="Arc 15"/>
            <p:cNvSpPr>
              <a:spLocks/>
            </p:cNvSpPr>
            <p:nvPr/>
          </p:nvSpPr>
          <p:spPr bwMode="auto">
            <a:xfrm rot="16200000">
              <a:off x="2556" y="3048"/>
              <a:ext cx="48" cy="194"/>
            </a:xfrm>
            <a:custGeom>
              <a:avLst/>
              <a:gdLst>
                <a:gd name="G0" fmla="+- 2218 0 0"/>
                <a:gd name="G1" fmla="+- 21600 0 0"/>
                <a:gd name="G2" fmla="+- 21600 0 0"/>
                <a:gd name="T0" fmla="*/ 0 w 23818"/>
                <a:gd name="T1" fmla="*/ 114 h 43196"/>
                <a:gd name="T2" fmla="*/ 2637 w 23818"/>
                <a:gd name="T3" fmla="*/ 43196 h 43196"/>
                <a:gd name="T4" fmla="*/ 2218 w 23818"/>
                <a:gd name="T5" fmla="*/ 21600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18" h="43196" fill="none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</a:path>
                <a:path w="23818" h="43196" stroke="0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  <a:lnTo>
                    <a:pt x="2218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0" name="Arc 16"/>
            <p:cNvSpPr>
              <a:spLocks/>
            </p:cNvSpPr>
            <p:nvPr/>
          </p:nvSpPr>
          <p:spPr bwMode="auto">
            <a:xfrm rot="16200000">
              <a:off x="2556" y="3648"/>
              <a:ext cx="48" cy="96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 rot="-597559">
            <a:off x="5181600" y="1600200"/>
            <a:ext cx="534988" cy="3657600"/>
            <a:chOff x="1512" y="1492"/>
            <a:chExt cx="337" cy="1781"/>
          </a:xfrm>
        </p:grpSpPr>
        <p:sp>
          <p:nvSpPr>
            <p:cNvPr id="129042" name="Arc 18"/>
            <p:cNvSpPr>
              <a:spLocks/>
            </p:cNvSpPr>
            <p:nvPr/>
          </p:nvSpPr>
          <p:spPr bwMode="auto">
            <a:xfrm rot="26487490">
              <a:off x="1651" y="2226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3" name="Arc 19"/>
            <p:cNvSpPr>
              <a:spLocks/>
            </p:cNvSpPr>
            <p:nvPr/>
          </p:nvSpPr>
          <p:spPr bwMode="auto">
            <a:xfrm rot="26487490">
              <a:off x="1651" y="2487"/>
              <a:ext cx="59" cy="21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4" name="Arc 20"/>
            <p:cNvSpPr>
              <a:spLocks/>
            </p:cNvSpPr>
            <p:nvPr/>
          </p:nvSpPr>
          <p:spPr bwMode="auto">
            <a:xfrm rot="26487490">
              <a:off x="1651" y="1973"/>
              <a:ext cx="59" cy="15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5" name="Arc 21"/>
            <p:cNvSpPr>
              <a:spLocks/>
            </p:cNvSpPr>
            <p:nvPr/>
          </p:nvSpPr>
          <p:spPr bwMode="auto">
            <a:xfrm rot="26487490">
              <a:off x="1651" y="2362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6" name="Arc 22"/>
            <p:cNvSpPr>
              <a:spLocks/>
            </p:cNvSpPr>
            <p:nvPr/>
          </p:nvSpPr>
          <p:spPr bwMode="auto">
            <a:xfrm rot="26487490">
              <a:off x="1651" y="1720"/>
              <a:ext cx="59" cy="11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7" name="Arc 23"/>
            <p:cNvSpPr>
              <a:spLocks/>
            </p:cNvSpPr>
            <p:nvPr/>
          </p:nvSpPr>
          <p:spPr bwMode="auto">
            <a:xfrm rot="26487490">
              <a:off x="1640" y="1601"/>
              <a:ext cx="82" cy="10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8" name="Arc 24"/>
            <p:cNvSpPr>
              <a:spLocks/>
            </p:cNvSpPr>
            <p:nvPr/>
          </p:nvSpPr>
          <p:spPr bwMode="auto">
            <a:xfrm rot="26487490">
              <a:off x="1651" y="1847"/>
              <a:ext cx="59" cy="13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9" name="Arc 25"/>
            <p:cNvSpPr>
              <a:spLocks/>
            </p:cNvSpPr>
            <p:nvPr/>
          </p:nvSpPr>
          <p:spPr bwMode="auto">
            <a:xfrm rot="26487490">
              <a:off x="1651" y="2108"/>
              <a:ext cx="59" cy="157"/>
            </a:xfrm>
            <a:custGeom>
              <a:avLst/>
              <a:gdLst>
                <a:gd name="G0" fmla="+- 2218 0 0"/>
                <a:gd name="G1" fmla="+- 21600 0 0"/>
                <a:gd name="G2" fmla="+- 21600 0 0"/>
                <a:gd name="T0" fmla="*/ 0 w 23818"/>
                <a:gd name="T1" fmla="*/ 114 h 43196"/>
                <a:gd name="T2" fmla="*/ 2637 w 23818"/>
                <a:gd name="T3" fmla="*/ 43196 h 43196"/>
                <a:gd name="T4" fmla="*/ 2218 w 23818"/>
                <a:gd name="T5" fmla="*/ 21600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18" h="43196" fill="none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</a:path>
                <a:path w="23818" h="43196" stroke="0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  <a:lnTo>
                    <a:pt x="2218" y="2160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50" name="Arc 26"/>
            <p:cNvSpPr>
              <a:spLocks/>
            </p:cNvSpPr>
            <p:nvPr/>
          </p:nvSpPr>
          <p:spPr bwMode="auto">
            <a:xfrm rot="26487490">
              <a:off x="1651" y="1483"/>
              <a:ext cx="59" cy="7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51" name="Arc 27"/>
            <p:cNvSpPr>
              <a:spLocks/>
            </p:cNvSpPr>
            <p:nvPr/>
          </p:nvSpPr>
          <p:spPr bwMode="auto">
            <a:xfrm rot="26487490">
              <a:off x="1652" y="2932"/>
              <a:ext cx="57" cy="33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52" name="Arc 28"/>
            <p:cNvSpPr>
              <a:spLocks/>
            </p:cNvSpPr>
            <p:nvPr/>
          </p:nvSpPr>
          <p:spPr bwMode="auto">
            <a:xfrm rot="26487490">
              <a:off x="1650" y="2718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53" name="Arc 29"/>
            <p:cNvSpPr>
              <a:spLocks/>
            </p:cNvSpPr>
            <p:nvPr/>
          </p:nvSpPr>
          <p:spPr bwMode="auto">
            <a:xfrm rot="26487490">
              <a:off x="1652" y="3077"/>
              <a:ext cx="57" cy="336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54" name="Arc 30"/>
            <p:cNvSpPr>
              <a:spLocks/>
            </p:cNvSpPr>
            <p:nvPr/>
          </p:nvSpPr>
          <p:spPr bwMode="auto">
            <a:xfrm rot="26487490">
              <a:off x="1651" y="2598"/>
              <a:ext cx="59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55" name="Arc 31"/>
            <p:cNvSpPr>
              <a:spLocks/>
            </p:cNvSpPr>
            <p:nvPr/>
          </p:nvSpPr>
          <p:spPr bwMode="auto">
            <a:xfrm rot="26487490">
              <a:off x="1650" y="2814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 rot="11215452">
            <a:off x="5943600" y="1600200"/>
            <a:ext cx="534988" cy="3676650"/>
            <a:chOff x="1512" y="1492"/>
            <a:chExt cx="337" cy="1781"/>
          </a:xfrm>
        </p:grpSpPr>
        <p:sp>
          <p:nvSpPr>
            <p:cNvPr id="129057" name="Arc 33"/>
            <p:cNvSpPr>
              <a:spLocks/>
            </p:cNvSpPr>
            <p:nvPr/>
          </p:nvSpPr>
          <p:spPr bwMode="auto">
            <a:xfrm rot="26487490">
              <a:off x="1651" y="2226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58" name="Arc 34"/>
            <p:cNvSpPr>
              <a:spLocks/>
            </p:cNvSpPr>
            <p:nvPr/>
          </p:nvSpPr>
          <p:spPr bwMode="auto">
            <a:xfrm rot="26487490">
              <a:off x="1651" y="2487"/>
              <a:ext cx="59" cy="21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59" name="Arc 35"/>
            <p:cNvSpPr>
              <a:spLocks/>
            </p:cNvSpPr>
            <p:nvPr/>
          </p:nvSpPr>
          <p:spPr bwMode="auto">
            <a:xfrm rot="26487490">
              <a:off x="1651" y="1973"/>
              <a:ext cx="59" cy="15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60" name="Arc 36"/>
            <p:cNvSpPr>
              <a:spLocks/>
            </p:cNvSpPr>
            <p:nvPr/>
          </p:nvSpPr>
          <p:spPr bwMode="auto">
            <a:xfrm rot="26487490">
              <a:off x="1651" y="2362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61" name="Arc 37"/>
            <p:cNvSpPr>
              <a:spLocks/>
            </p:cNvSpPr>
            <p:nvPr/>
          </p:nvSpPr>
          <p:spPr bwMode="auto">
            <a:xfrm rot="26487490">
              <a:off x="1651" y="1720"/>
              <a:ext cx="59" cy="11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62" name="Arc 38"/>
            <p:cNvSpPr>
              <a:spLocks/>
            </p:cNvSpPr>
            <p:nvPr/>
          </p:nvSpPr>
          <p:spPr bwMode="auto">
            <a:xfrm rot="26487490">
              <a:off x="1640" y="1601"/>
              <a:ext cx="82" cy="10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63" name="Arc 39"/>
            <p:cNvSpPr>
              <a:spLocks/>
            </p:cNvSpPr>
            <p:nvPr/>
          </p:nvSpPr>
          <p:spPr bwMode="auto">
            <a:xfrm rot="26487490">
              <a:off x="1651" y="1847"/>
              <a:ext cx="59" cy="13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64" name="Arc 40"/>
            <p:cNvSpPr>
              <a:spLocks/>
            </p:cNvSpPr>
            <p:nvPr/>
          </p:nvSpPr>
          <p:spPr bwMode="auto">
            <a:xfrm rot="26487490">
              <a:off x="1651" y="2108"/>
              <a:ext cx="59" cy="157"/>
            </a:xfrm>
            <a:custGeom>
              <a:avLst/>
              <a:gdLst>
                <a:gd name="G0" fmla="+- 2218 0 0"/>
                <a:gd name="G1" fmla="+- 21600 0 0"/>
                <a:gd name="G2" fmla="+- 21600 0 0"/>
                <a:gd name="T0" fmla="*/ 0 w 23818"/>
                <a:gd name="T1" fmla="*/ 114 h 43196"/>
                <a:gd name="T2" fmla="*/ 2637 w 23818"/>
                <a:gd name="T3" fmla="*/ 43196 h 43196"/>
                <a:gd name="T4" fmla="*/ 2218 w 23818"/>
                <a:gd name="T5" fmla="*/ 21600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18" h="43196" fill="none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</a:path>
                <a:path w="23818" h="43196" stroke="0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  <a:lnTo>
                    <a:pt x="2218" y="2160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65" name="Arc 41"/>
            <p:cNvSpPr>
              <a:spLocks/>
            </p:cNvSpPr>
            <p:nvPr/>
          </p:nvSpPr>
          <p:spPr bwMode="auto">
            <a:xfrm rot="26487490">
              <a:off x="1651" y="1483"/>
              <a:ext cx="59" cy="7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66" name="Arc 42"/>
            <p:cNvSpPr>
              <a:spLocks/>
            </p:cNvSpPr>
            <p:nvPr/>
          </p:nvSpPr>
          <p:spPr bwMode="auto">
            <a:xfrm rot="26487490">
              <a:off x="1652" y="2932"/>
              <a:ext cx="57" cy="33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67" name="Arc 43"/>
            <p:cNvSpPr>
              <a:spLocks/>
            </p:cNvSpPr>
            <p:nvPr/>
          </p:nvSpPr>
          <p:spPr bwMode="auto">
            <a:xfrm rot="26487490">
              <a:off x="1650" y="2718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68" name="Arc 44"/>
            <p:cNvSpPr>
              <a:spLocks/>
            </p:cNvSpPr>
            <p:nvPr/>
          </p:nvSpPr>
          <p:spPr bwMode="auto">
            <a:xfrm rot="26487490">
              <a:off x="1652" y="3077"/>
              <a:ext cx="57" cy="336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69" name="Arc 45"/>
            <p:cNvSpPr>
              <a:spLocks/>
            </p:cNvSpPr>
            <p:nvPr/>
          </p:nvSpPr>
          <p:spPr bwMode="auto">
            <a:xfrm rot="26487490">
              <a:off x="1651" y="2598"/>
              <a:ext cx="59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70" name="Arc 46"/>
            <p:cNvSpPr>
              <a:spLocks/>
            </p:cNvSpPr>
            <p:nvPr/>
          </p:nvSpPr>
          <p:spPr bwMode="auto">
            <a:xfrm rot="26487490">
              <a:off x="1650" y="2814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9071" name="Picture 47" descr="Yacht-04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914400"/>
            <a:ext cx="2743200" cy="762000"/>
          </a:xfrm>
          <a:prstGeom prst="rect">
            <a:avLst/>
          </a:prstGeom>
          <a:noFill/>
        </p:spPr>
      </p:pic>
      <p:pic>
        <p:nvPicPr>
          <p:cNvPr id="129072" name="Picture 48" descr="Fish-03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0" y="5029200"/>
            <a:ext cx="914400" cy="731838"/>
          </a:xfrm>
          <a:prstGeom prst="rect">
            <a:avLst/>
          </a:prstGeom>
          <a:noFill/>
        </p:spPr>
      </p:pic>
      <p:pic>
        <p:nvPicPr>
          <p:cNvPr id="129073" name="Picture 49" descr="Fish-04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0" y="5181600"/>
            <a:ext cx="1000125" cy="666750"/>
          </a:xfrm>
          <a:prstGeom prst="rect">
            <a:avLst/>
          </a:prstGeom>
          <a:noFill/>
        </p:spPr>
      </p:pic>
      <p:pic>
        <p:nvPicPr>
          <p:cNvPr id="129074" name="Picture 50" descr="Fish-01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4724400"/>
            <a:ext cx="742950" cy="485775"/>
          </a:xfrm>
          <a:prstGeom prst="rect">
            <a:avLst/>
          </a:prstGeom>
          <a:noFill/>
        </p:spPr>
      </p:pic>
      <p:pic>
        <p:nvPicPr>
          <p:cNvPr id="129075" name="Picture 51" descr="shark animation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8200" y="5105400"/>
            <a:ext cx="838200" cy="339725"/>
          </a:xfrm>
          <a:prstGeom prst="rect">
            <a:avLst/>
          </a:prstGeom>
          <a:noFill/>
        </p:spPr>
      </p:pic>
      <p:pic>
        <p:nvPicPr>
          <p:cNvPr id="129076" name="Picture 52" descr="animated shark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00800" y="5486400"/>
            <a:ext cx="523875" cy="2571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ID="22" presetClass="entr" presetSubtype="4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110" name="Picture 62" descr="images1530831_Anh-hon-mu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5525" y="4648200"/>
            <a:ext cx="3165475" cy="1470025"/>
          </a:xfrm>
          <a:prstGeom prst="rect">
            <a:avLst/>
          </a:prstGeom>
          <a:noFill/>
        </p:spPr>
      </p:pic>
      <p:pic>
        <p:nvPicPr>
          <p:cNvPr id="130100" name="Picture 52" descr="174925df528b9ac07c663882fcc56208_3d_fish_school_screensaver"/>
          <p:cNvPicPr>
            <a:picLocks noChangeAspect="1" noChangeArrowheads="1"/>
          </p:cNvPicPr>
          <p:nvPr/>
        </p:nvPicPr>
        <p:blipFill>
          <a:blip r:embed="rId4"/>
          <a:srcRect l="31429" r="54065" b="80952"/>
          <a:stretch>
            <a:fillRect/>
          </a:stretch>
        </p:blipFill>
        <p:spPr bwMode="auto">
          <a:xfrm>
            <a:off x="4829175" y="1870075"/>
            <a:ext cx="3171825" cy="1481138"/>
          </a:xfrm>
          <a:prstGeom prst="rect">
            <a:avLst/>
          </a:prstGeom>
          <a:noFill/>
        </p:spPr>
      </p:pic>
      <p:pic>
        <p:nvPicPr>
          <p:cNvPr id="130052" name="Picture 4" descr="174925df528b9ac07c663882fcc56208_3d_fish_school_screensaver"/>
          <p:cNvPicPr>
            <a:picLocks noChangeAspect="1" noChangeArrowheads="1"/>
          </p:cNvPicPr>
          <p:nvPr/>
        </p:nvPicPr>
        <p:blipFill>
          <a:blip r:embed="rId4"/>
          <a:srcRect l="31429" r="54065" b="80952"/>
          <a:stretch>
            <a:fillRect/>
          </a:stretch>
        </p:blipFill>
        <p:spPr bwMode="auto">
          <a:xfrm>
            <a:off x="4829175" y="2784475"/>
            <a:ext cx="3171825" cy="2057400"/>
          </a:xfrm>
          <a:prstGeom prst="rect">
            <a:avLst/>
          </a:prstGeom>
          <a:noFill/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 rot="-597559">
            <a:off x="5895975" y="1806575"/>
            <a:ext cx="381000" cy="3657600"/>
            <a:chOff x="1512" y="1492"/>
            <a:chExt cx="337" cy="1781"/>
          </a:xfrm>
        </p:grpSpPr>
        <p:sp>
          <p:nvSpPr>
            <p:cNvPr id="130065" name="Arc 17"/>
            <p:cNvSpPr>
              <a:spLocks/>
            </p:cNvSpPr>
            <p:nvPr/>
          </p:nvSpPr>
          <p:spPr bwMode="auto">
            <a:xfrm rot="26487490">
              <a:off x="1651" y="2226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6" name="Arc 18"/>
            <p:cNvSpPr>
              <a:spLocks/>
            </p:cNvSpPr>
            <p:nvPr/>
          </p:nvSpPr>
          <p:spPr bwMode="auto">
            <a:xfrm rot="26487490">
              <a:off x="1651" y="2487"/>
              <a:ext cx="59" cy="21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7" name="Arc 19"/>
            <p:cNvSpPr>
              <a:spLocks/>
            </p:cNvSpPr>
            <p:nvPr/>
          </p:nvSpPr>
          <p:spPr bwMode="auto">
            <a:xfrm rot="26487490">
              <a:off x="1651" y="1973"/>
              <a:ext cx="59" cy="15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8" name="Arc 20"/>
            <p:cNvSpPr>
              <a:spLocks/>
            </p:cNvSpPr>
            <p:nvPr/>
          </p:nvSpPr>
          <p:spPr bwMode="auto">
            <a:xfrm rot="26487490">
              <a:off x="1651" y="2362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9" name="Arc 21"/>
            <p:cNvSpPr>
              <a:spLocks/>
            </p:cNvSpPr>
            <p:nvPr/>
          </p:nvSpPr>
          <p:spPr bwMode="auto">
            <a:xfrm rot="26487490">
              <a:off x="1651" y="1720"/>
              <a:ext cx="59" cy="11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0" name="Arc 22"/>
            <p:cNvSpPr>
              <a:spLocks/>
            </p:cNvSpPr>
            <p:nvPr/>
          </p:nvSpPr>
          <p:spPr bwMode="auto">
            <a:xfrm rot="26487490">
              <a:off x="1640" y="1601"/>
              <a:ext cx="82" cy="10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1" name="Arc 23"/>
            <p:cNvSpPr>
              <a:spLocks/>
            </p:cNvSpPr>
            <p:nvPr/>
          </p:nvSpPr>
          <p:spPr bwMode="auto">
            <a:xfrm rot="26487490">
              <a:off x="1651" y="1847"/>
              <a:ext cx="59" cy="13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2" name="Arc 24"/>
            <p:cNvSpPr>
              <a:spLocks/>
            </p:cNvSpPr>
            <p:nvPr/>
          </p:nvSpPr>
          <p:spPr bwMode="auto">
            <a:xfrm rot="26487490">
              <a:off x="1651" y="2108"/>
              <a:ext cx="59" cy="157"/>
            </a:xfrm>
            <a:custGeom>
              <a:avLst/>
              <a:gdLst>
                <a:gd name="G0" fmla="+- 2218 0 0"/>
                <a:gd name="G1" fmla="+- 21600 0 0"/>
                <a:gd name="G2" fmla="+- 21600 0 0"/>
                <a:gd name="T0" fmla="*/ 0 w 23818"/>
                <a:gd name="T1" fmla="*/ 114 h 43196"/>
                <a:gd name="T2" fmla="*/ 2637 w 23818"/>
                <a:gd name="T3" fmla="*/ 43196 h 43196"/>
                <a:gd name="T4" fmla="*/ 2218 w 23818"/>
                <a:gd name="T5" fmla="*/ 21600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18" h="43196" fill="none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</a:path>
                <a:path w="23818" h="43196" stroke="0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  <a:lnTo>
                    <a:pt x="2218" y="2160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3" name="Arc 25"/>
            <p:cNvSpPr>
              <a:spLocks/>
            </p:cNvSpPr>
            <p:nvPr/>
          </p:nvSpPr>
          <p:spPr bwMode="auto">
            <a:xfrm rot="26487490">
              <a:off x="1651" y="1483"/>
              <a:ext cx="59" cy="7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4" name="Arc 26"/>
            <p:cNvSpPr>
              <a:spLocks/>
            </p:cNvSpPr>
            <p:nvPr/>
          </p:nvSpPr>
          <p:spPr bwMode="auto">
            <a:xfrm rot="26487490">
              <a:off x="1652" y="2932"/>
              <a:ext cx="57" cy="33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5" name="Arc 27"/>
            <p:cNvSpPr>
              <a:spLocks/>
            </p:cNvSpPr>
            <p:nvPr/>
          </p:nvSpPr>
          <p:spPr bwMode="auto">
            <a:xfrm rot="26487490">
              <a:off x="1650" y="2718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6" name="Arc 28"/>
            <p:cNvSpPr>
              <a:spLocks/>
            </p:cNvSpPr>
            <p:nvPr/>
          </p:nvSpPr>
          <p:spPr bwMode="auto">
            <a:xfrm rot="26487490">
              <a:off x="1652" y="3077"/>
              <a:ext cx="57" cy="336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7" name="Arc 29"/>
            <p:cNvSpPr>
              <a:spLocks/>
            </p:cNvSpPr>
            <p:nvPr/>
          </p:nvSpPr>
          <p:spPr bwMode="auto">
            <a:xfrm rot="26487490">
              <a:off x="1651" y="2598"/>
              <a:ext cx="59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8" name="Arc 30"/>
            <p:cNvSpPr>
              <a:spLocks/>
            </p:cNvSpPr>
            <p:nvPr/>
          </p:nvSpPr>
          <p:spPr bwMode="auto">
            <a:xfrm rot="26487490">
              <a:off x="1650" y="2814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 rot="11215452">
            <a:off x="6505575" y="1779588"/>
            <a:ext cx="304800" cy="3676650"/>
            <a:chOff x="1512" y="1492"/>
            <a:chExt cx="337" cy="1781"/>
          </a:xfrm>
        </p:grpSpPr>
        <p:sp>
          <p:nvSpPr>
            <p:cNvPr id="130080" name="Arc 32"/>
            <p:cNvSpPr>
              <a:spLocks/>
            </p:cNvSpPr>
            <p:nvPr/>
          </p:nvSpPr>
          <p:spPr bwMode="auto">
            <a:xfrm rot="26487490">
              <a:off x="1651" y="2226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1" name="Arc 33"/>
            <p:cNvSpPr>
              <a:spLocks/>
            </p:cNvSpPr>
            <p:nvPr/>
          </p:nvSpPr>
          <p:spPr bwMode="auto">
            <a:xfrm rot="26487490">
              <a:off x="1651" y="2487"/>
              <a:ext cx="59" cy="21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2" name="Arc 34"/>
            <p:cNvSpPr>
              <a:spLocks/>
            </p:cNvSpPr>
            <p:nvPr/>
          </p:nvSpPr>
          <p:spPr bwMode="auto">
            <a:xfrm rot="26487490">
              <a:off x="1651" y="1973"/>
              <a:ext cx="59" cy="15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3" name="Arc 35"/>
            <p:cNvSpPr>
              <a:spLocks/>
            </p:cNvSpPr>
            <p:nvPr/>
          </p:nvSpPr>
          <p:spPr bwMode="auto">
            <a:xfrm rot="26487490">
              <a:off x="1651" y="2362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4" name="Arc 36"/>
            <p:cNvSpPr>
              <a:spLocks/>
            </p:cNvSpPr>
            <p:nvPr/>
          </p:nvSpPr>
          <p:spPr bwMode="auto">
            <a:xfrm rot="26487490">
              <a:off x="1651" y="1720"/>
              <a:ext cx="59" cy="11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5" name="Arc 37"/>
            <p:cNvSpPr>
              <a:spLocks/>
            </p:cNvSpPr>
            <p:nvPr/>
          </p:nvSpPr>
          <p:spPr bwMode="auto">
            <a:xfrm rot="26487490">
              <a:off x="1640" y="1601"/>
              <a:ext cx="82" cy="10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6" name="Arc 38"/>
            <p:cNvSpPr>
              <a:spLocks/>
            </p:cNvSpPr>
            <p:nvPr/>
          </p:nvSpPr>
          <p:spPr bwMode="auto">
            <a:xfrm rot="26487490">
              <a:off x="1651" y="1847"/>
              <a:ext cx="59" cy="13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7" name="Arc 39"/>
            <p:cNvSpPr>
              <a:spLocks/>
            </p:cNvSpPr>
            <p:nvPr/>
          </p:nvSpPr>
          <p:spPr bwMode="auto">
            <a:xfrm rot="26487490">
              <a:off x="1651" y="2108"/>
              <a:ext cx="59" cy="157"/>
            </a:xfrm>
            <a:custGeom>
              <a:avLst/>
              <a:gdLst>
                <a:gd name="G0" fmla="+- 2218 0 0"/>
                <a:gd name="G1" fmla="+- 21600 0 0"/>
                <a:gd name="G2" fmla="+- 21600 0 0"/>
                <a:gd name="T0" fmla="*/ 0 w 23818"/>
                <a:gd name="T1" fmla="*/ 114 h 43196"/>
                <a:gd name="T2" fmla="*/ 2637 w 23818"/>
                <a:gd name="T3" fmla="*/ 43196 h 43196"/>
                <a:gd name="T4" fmla="*/ 2218 w 23818"/>
                <a:gd name="T5" fmla="*/ 21600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18" h="43196" fill="none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</a:path>
                <a:path w="23818" h="43196" stroke="0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  <a:lnTo>
                    <a:pt x="2218" y="2160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8" name="Arc 40"/>
            <p:cNvSpPr>
              <a:spLocks/>
            </p:cNvSpPr>
            <p:nvPr/>
          </p:nvSpPr>
          <p:spPr bwMode="auto">
            <a:xfrm rot="26487490">
              <a:off x="1651" y="1483"/>
              <a:ext cx="59" cy="7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9" name="Arc 41"/>
            <p:cNvSpPr>
              <a:spLocks/>
            </p:cNvSpPr>
            <p:nvPr/>
          </p:nvSpPr>
          <p:spPr bwMode="auto">
            <a:xfrm rot="26487490">
              <a:off x="1652" y="2932"/>
              <a:ext cx="57" cy="33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90" name="Arc 42"/>
            <p:cNvSpPr>
              <a:spLocks/>
            </p:cNvSpPr>
            <p:nvPr/>
          </p:nvSpPr>
          <p:spPr bwMode="auto">
            <a:xfrm rot="26487490">
              <a:off x="1650" y="2718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91" name="Arc 43"/>
            <p:cNvSpPr>
              <a:spLocks/>
            </p:cNvSpPr>
            <p:nvPr/>
          </p:nvSpPr>
          <p:spPr bwMode="auto">
            <a:xfrm rot="26487490">
              <a:off x="1652" y="3077"/>
              <a:ext cx="57" cy="336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92" name="Arc 44"/>
            <p:cNvSpPr>
              <a:spLocks/>
            </p:cNvSpPr>
            <p:nvPr/>
          </p:nvSpPr>
          <p:spPr bwMode="auto">
            <a:xfrm rot="26487490">
              <a:off x="1651" y="2598"/>
              <a:ext cx="59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93" name="Arc 45"/>
            <p:cNvSpPr>
              <a:spLocks/>
            </p:cNvSpPr>
            <p:nvPr/>
          </p:nvSpPr>
          <p:spPr bwMode="auto">
            <a:xfrm rot="26487490">
              <a:off x="1650" y="2814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30094" name="Picture 46" descr="Yacht-04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1066800"/>
            <a:ext cx="3048000" cy="847725"/>
          </a:xfrm>
          <a:prstGeom prst="rect">
            <a:avLst/>
          </a:prstGeom>
          <a:noFill/>
        </p:spPr>
      </p:pic>
      <p:pic>
        <p:nvPicPr>
          <p:cNvPr id="130097" name="Picture 49" descr="Fish-01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10375" y="2632075"/>
            <a:ext cx="742950" cy="485775"/>
          </a:xfrm>
          <a:prstGeom prst="rect">
            <a:avLst/>
          </a:prstGeom>
          <a:noFill/>
        </p:spPr>
      </p:pic>
      <p:pic>
        <p:nvPicPr>
          <p:cNvPr id="130098" name="Picture 50" descr="shark animation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5791200" y="4606925"/>
            <a:ext cx="1143000" cy="493713"/>
          </a:xfrm>
          <a:prstGeom prst="rect">
            <a:avLst/>
          </a:prstGeom>
          <a:noFill/>
        </p:spPr>
      </p:pic>
      <p:pic>
        <p:nvPicPr>
          <p:cNvPr id="130099" name="Picture 51" descr="animated shark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81775" y="5070475"/>
            <a:ext cx="762000" cy="273050"/>
          </a:xfrm>
          <a:prstGeom prst="rect">
            <a:avLst/>
          </a:prstGeom>
          <a:noFill/>
        </p:spPr>
      </p:pic>
      <p:pic>
        <p:nvPicPr>
          <p:cNvPr id="130101" name="Picture 53" descr="Fish-01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653969" flipH="1">
            <a:off x="6581775" y="3927475"/>
            <a:ext cx="762000" cy="558800"/>
          </a:xfrm>
          <a:prstGeom prst="rect">
            <a:avLst/>
          </a:prstGeom>
          <a:noFill/>
        </p:spPr>
      </p:pic>
      <p:pic>
        <p:nvPicPr>
          <p:cNvPr id="130102" name="Picture 54" descr="shark animation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86600" y="4683125"/>
            <a:ext cx="838200" cy="312738"/>
          </a:xfrm>
          <a:prstGeom prst="rect">
            <a:avLst/>
          </a:prstGeom>
          <a:noFill/>
        </p:spPr>
      </p:pic>
      <p:pic>
        <p:nvPicPr>
          <p:cNvPr id="130103" name="Picture 55" descr="shark animation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4876800" y="4343400"/>
            <a:ext cx="685800" cy="617538"/>
          </a:xfrm>
          <a:prstGeom prst="rect">
            <a:avLst/>
          </a:prstGeom>
          <a:noFill/>
        </p:spPr>
      </p:pic>
      <p:pic>
        <p:nvPicPr>
          <p:cNvPr id="130104" name="Picture 56" descr="animated shark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5057775" y="4994275"/>
            <a:ext cx="762000" cy="509588"/>
          </a:xfrm>
          <a:prstGeom prst="rect">
            <a:avLst/>
          </a:prstGeom>
          <a:noFill/>
        </p:spPr>
      </p:pic>
      <p:pic>
        <p:nvPicPr>
          <p:cNvPr id="130105" name="Picture 57" descr="shark animation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5057775" y="3394075"/>
            <a:ext cx="685800" cy="617538"/>
          </a:xfrm>
          <a:prstGeom prst="rect">
            <a:avLst/>
          </a:prstGeom>
          <a:noFill/>
        </p:spPr>
      </p:pic>
      <p:pic>
        <p:nvPicPr>
          <p:cNvPr id="130106" name="Picture 58" descr="shark animation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5743575" y="4079875"/>
            <a:ext cx="533400" cy="481013"/>
          </a:xfrm>
          <a:prstGeom prst="rect">
            <a:avLst/>
          </a:prstGeom>
          <a:noFill/>
        </p:spPr>
      </p:pic>
      <p:pic>
        <p:nvPicPr>
          <p:cNvPr id="130107" name="Picture 59" descr="Fish-01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48375" y="3013075"/>
            <a:ext cx="533400" cy="349250"/>
          </a:xfrm>
          <a:prstGeom prst="rect">
            <a:avLst/>
          </a:prstGeom>
          <a:noFill/>
        </p:spPr>
      </p:pic>
      <p:pic>
        <p:nvPicPr>
          <p:cNvPr id="130108" name="Picture 60" descr="Fish-01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653969" flipH="1">
            <a:off x="5105400" y="2514600"/>
            <a:ext cx="762000" cy="55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ID="22" presetClass="entr" presetSubtype="4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6" name="Picture 4" descr="6-8-2009 8-29-34 PM"/>
          <p:cNvPicPr>
            <a:picLocks noChangeAspect="1" noChangeArrowheads="1"/>
          </p:cNvPicPr>
          <p:nvPr/>
        </p:nvPicPr>
        <p:blipFill>
          <a:blip r:embed="rId3"/>
          <a:srcRect b="15186"/>
          <a:stretch>
            <a:fillRect/>
          </a:stretch>
        </p:blipFill>
        <p:spPr bwMode="auto">
          <a:xfrm>
            <a:off x="1066800" y="762000"/>
            <a:ext cx="7239000" cy="5303838"/>
          </a:xfrm>
          <a:prstGeom prst="rect">
            <a:avLst/>
          </a:prstGeom>
          <a:noFill/>
        </p:spPr>
      </p:pic>
      <p:pic>
        <p:nvPicPr>
          <p:cNvPr id="131078" name="Picture 6" descr="Yacht-04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2743200"/>
            <a:ext cx="3048000" cy="847725"/>
          </a:xfrm>
          <a:prstGeom prst="rect">
            <a:avLst/>
          </a:prstGeom>
          <a:noFill/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 rot="-597559">
            <a:off x="4292600" y="3571875"/>
            <a:ext cx="609600" cy="2209800"/>
            <a:chOff x="1512" y="1492"/>
            <a:chExt cx="337" cy="1781"/>
          </a:xfrm>
        </p:grpSpPr>
        <p:sp>
          <p:nvSpPr>
            <p:cNvPr id="131080" name="Arc 8"/>
            <p:cNvSpPr>
              <a:spLocks/>
            </p:cNvSpPr>
            <p:nvPr/>
          </p:nvSpPr>
          <p:spPr bwMode="auto">
            <a:xfrm rot="26487490">
              <a:off x="1651" y="2226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1" name="Arc 9"/>
            <p:cNvSpPr>
              <a:spLocks/>
            </p:cNvSpPr>
            <p:nvPr/>
          </p:nvSpPr>
          <p:spPr bwMode="auto">
            <a:xfrm rot="26487490">
              <a:off x="1651" y="2487"/>
              <a:ext cx="59" cy="21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2" name="Arc 10"/>
            <p:cNvSpPr>
              <a:spLocks/>
            </p:cNvSpPr>
            <p:nvPr/>
          </p:nvSpPr>
          <p:spPr bwMode="auto">
            <a:xfrm rot="26487490">
              <a:off x="1651" y="1973"/>
              <a:ext cx="59" cy="15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3" name="Arc 11"/>
            <p:cNvSpPr>
              <a:spLocks/>
            </p:cNvSpPr>
            <p:nvPr/>
          </p:nvSpPr>
          <p:spPr bwMode="auto">
            <a:xfrm rot="26487490">
              <a:off x="1651" y="2362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4" name="Arc 12"/>
            <p:cNvSpPr>
              <a:spLocks/>
            </p:cNvSpPr>
            <p:nvPr/>
          </p:nvSpPr>
          <p:spPr bwMode="auto">
            <a:xfrm rot="26487490">
              <a:off x="1651" y="1720"/>
              <a:ext cx="59" cy="11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5" name="Arc 13"/>
            <p:cNvSpPr>
              <a:spLocks/>
            </p:cNvSpPr>
            <p:nvPr/>
          </p:nvSpPr>
          <p:spPr bwMode="auto">
            <a:xfrm rot="26487490">
              <a:off x="1640" y="1601"/>
              <a:ext cx="82" cy="10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6" name="Arc 14"/>
            <p:cNvSpPr>
              <a:spLocks/>
            </p:cNvSpPr>
            <p:nvPr/>
          </p:nvSpPr>
          <p:spPr bwMode="auto">
            <a:xfrm rot="26487490">
              <a:off x="1651" y="1847"/>
              <a:ext cx="59" cy="13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7" name="Arc 15"/>
            <p:cNvSpPr>
              <a:spLocks/>
            </p:cNvSpPr>
            <p:nvPr/>
          </p:nvSpPr>
          <p:spPr bwMode="auto">
            <a:xfrm rot="26487490">
              <a:off x="1651" y="2108"/>
              <a:ext cx="59" cy="157"/>
            </a:xfrm>
            <a:custGeom>
              <a:avLst/>
              <a:gdLst>
                <a:gd name="G0" fmla="+- 2218 0 0"/>
                <a:gd name="G1" fmla="+- 21600 0 0"/>
                <a:gd name="G2" fmla="+- 21600 0 0"/>
                <a:gd name="T0" fmla="*/ 0 w 23818"/>
                <a:gd name="T1" fmla="*/ 114 h 43196"/>
                <a:gd name="T2" fmla="*/ 2637 w 23818"/>
                <a:gd name="T3" fmla="*/ 43196 h 43196"/>
                <a:gd name="T4" fmla="*/ 2218 w 23818"/>
                <a:gd name="T5" fmla="*/ 21600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18" h="43196" fill="none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</a:path>
                <a:path w="23818" h="43196" stroke="0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  <a:lnTo>
                    <a:pt x="2218" y="2160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8" name="Arc 16"/>
            <p:cNvSpPr>
              <a:spLocks/>
            </p:cNvSpPr>
            <p:nvPr/>
          </p:nvSpPr>
          <p:spPr bwMode="auto">
            <a:xfrm rot="26487490">
              <a:off x="1651" y="1483"/>
              <a:ext cx="59" cy="7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9" name="Arc 17"/>
            <p:cNvSpPr>
              <a:spLocks/>
            </p:cNvSpPr>
            <p:nvPr/>
          </p:nvSpPr>
          <p:spPr bwMode="auto">
            <a:xfrm rot="26487490">
              <a:off x="1652" y="2932"/>
              <a:ext cx="57" cy="33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0" name="Arc 18"/>
            <p:cNvSpPr>
              <a:spLocks/>
            </p:cNvSpPr>
            <p:nvPr/>
          </p:nvSpPr>
          <p:spPr bwMode="auto">
            <a:xfrm rot="26487490">
              <a:off x="1650" y="2718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1" name="Arc 19"/>
            <p:cNvSpPr>
              <a:spLocks/>
            </p:cNvSpPr>
            <p:nvPr/>
          </p:nvSpPr>
          <p:spPr bwMode="auto">
            <a:xfrm rot="26487490">
              <a:off x="1652" y="3077"/>
              <a:ext cx="57" cy="336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2" name="Arc 20"/>
            <p:cNvSpPr>
              <a:spLocks/>
            </p:cNvSpPr>
            <p:nvPr/>
          </p:nvSpPr>
          <p:spPr bwMode="auto">
            <a:xfrm rot="26487490">
              <a:off x="1651" y="2598"/>
              <a:ext cx="59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3" name="Arc 21"/>
            <p:cNvSpPr>
              <a:spLocks/>
            </p:cNvSpPr>
            <p:nvPr/>
          </p:nvSpPr>
          <p:spPr bwMode="auto">
            <a:xfrm rot="26487490">
              <a:off x="1650" y="2814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 rot="11215452">
            <a:off x="4876800" y="3516313"/>
            <a:ext cx="446088" cy="2349500"/>
            <a:chOff x="1512" y="1492"/>
            <a:chExt cx="337" cy="1781"/>
          </a:xfrm>
        </p:grpSpPr>
        <p:sp>
          <p:nvSpPr>
            <p:cNvPr id="131095" name="Arc 23"/>
            <p:cNvSpPr>
              <a:spLocks/>
            </p:cNvSpPr>
            <p:nvPr/>
          </p:nvSpPr>
          <p:spPr bwMode="auto">
            <a:xfrm rot="26487490">
              <a:off x="1651" y="2226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6" name="Arc 24"/>
            <p:cNvSpPr>
              <a:spLocks/>
            </p:cNvSpPr>
            <p:nvPr/>
          </p:nvSpPr>
          <p:spPr bwMode="auto">
            <a:xfrm rot="26487490">
              <a:off x="1651" y="2487"/>
              <a:ext cx="59" cy="21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7" name="Arc 25"/>
            <p:cNvSpPr>
              <a:spLocks/>
            </p:cNvSpPr>
            <p:nvPr/>
          </p:nvSpPr>
          <p:spPr bwMode="auto">
            <a:xfrm rot="26487490">
              <a:off x="1651" y="1973"/>
              <a:ext cx="59" cy="15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8" name="Arc 26"/>
            <p:cNvSpPr>
              <a:spLocks/>
            </p:cNvSpPr>
            <p:nvPr/>
          </p:nvSpPr>
          <p:spPr bwMode="auto">
            <a:xfrm rot="26487490">
              <a:off x="1651" y="2362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9" name="Arc 27"/>
            <p:cNvSpPr>
              <a:spLocks/>
            </p:cNvSpPr>
            <p:nvPr/>
          </p:nvSpPr>
          <p:spPr bwMode="auto">
            <a:xfrm rot="26487490">
              <a:off x="1651" y="1720"/>
              <a:ext cx="59" cy="11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0" name="Arc 28"/>
            <p:cNvSpPr>
              <a:spLocks/>
            </p:cNvSpPr>
            <p:nvPr/>
          </p:nvSpPr>
          <p:spPr bwMode="auto">
            <a:xfrm rot="26487490">
              <a:off x="1640" y="1601"/>
              <a:ext cx="82" cy="10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1" name="Arc 29"/>
            <p:cNvSpPr>
              <a:spLocks/>
            </p:cNvSpPr>
            <p:nvPr/>
          </p:nvSpPr>
          <p:spPr bwMode="auto">
            <a:xfrm rot="26487490">
              <a:off x="1651" y="1847"/>
              <a:ext cx="59" cy="13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2" name="Arc 30"/>
            <p:cNvSpPr>
              <a:spLocks/>
            </p:cNvSpPr>
            <p:nvPr/>
          </p:nvSpPr>
          <p:spPr bwMode="auto">
            <a:xfrm rot="26487490">
              <a:off x="1651" y="2108"/>
              <a:ext cx="59" cy="157"/>
            </a:xfrm>
            <a:custGeom>
              <a:avLst/>
              <a:gdLst>
                <a:gd name="G0" fmla="+- 2218 0 0"/>
                <a:gd name="G1" fmla="+- 21600 0 0"/>
                <a:gd name="G2" fmla="+- 21600 0 0"/>
                <a:gd name="T0" fmla="*/ 0 w 23818"/>
                <a:gd name="T1" fmla="*/ 114 h 43196"/>
                <a:gd name="T2" fmla="*/ 2637 w 23818"/>
                <a:gd name="T3" fmla="*/ 43196 h 43196"/>
                <a:gd name="T4" fmla="*/ 2218 w 23818"/>
                <a:gd name="T5" fmla="*/ 21600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18" h="43196" fill="none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</a:path>
                <a:path w="23818" h="43196" stroke="0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  <a:lnTo>
                    <a:pt x="2218" y="2160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3" name="Arc 31"/>
            <p:cNvSpPr>
              <a:spLocks/>
            </p:cNvSpPr>
            <p:nvPr/>
          </p:nvSpPr>
          <p:spPr bwMode="auto">
            <a:xfrm rot="26487490">
              <a:off x="1651" y="1483"/>
              <a:ext cx="59" cy="7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4" name="Arc 32"/>
            <p:cNvSpPr>
              <a:spLocks/>
            </p:cNvSpPr>
            <p:nvPr/>
          </p:nvSpPr>
          <p:spPr bwMode="auto">
            <a:xfrm rot="26487490">
              <a:off x="1652" y="2932"/>
              <a:ext cx="57" cy="33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5" name="Arc 33"/>
            <p:cNvSpPr>
              <a:spLocks/>
            </p:cNvSpPr>
            <p:nvPr/>
          </p:nvSpPr>
          <p:spPr bwMode="auto">
            <a:xfrm rot="26487490">
              <a:off x="1650" y="2718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6" name="Arc 34"/>
            <p:cNvSpPr>
              <a:spLocks/>
            </p:cNvSpPr>
            <p:nvPr/>
          </p:nvSpPr>
          <p:spPr bwMode="auto">
            <a:xfrm rot="26487490">
              <a:off x="1652" y="3077"/>
              <a:ext cx="57" cy="336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7" name="Arc 35"/>
            <p:cNvSpPr>
              <a:spLocks/>
            </p:cNvSpPr>
            <p:nvPr/>
          </p:nvSpPr>
          <p:spPr bwMode="auto">
            <a:xfrm rot="26487490">
              <a:off x="1651" y="2598"/>
              <a:ext cx="59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8" name="Arc 36"/>
            <p:cNvSpPr>
              <a:spLocks/>
            </p:cNvSpPr>
            <p:nvPr/>
          </p:nvSpPr>
          <p:spPr bwMode="auto">
            <a:xfrm rot="26487490">
              <a:off x="1650" y="2814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ID="22" presetClass="entr" presetSubtype="4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0" name="Picture 4" descr="6-8-2009 8-32-17 P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066800"/>
            <a:ext cx="6400800" cy="4721225"/>
          </a:xfrm>
          <a:prstGeom prst="rect">
            <a:avLst/>
          </a:prstGeom>
          <a:noFill/>
        </p:spPr>
      </p:pic>
      <p:pic>
        <p:nvPicPr>
          <p:cNvPr id="132101" name="Picture 5" descr="Yacht-04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2667000"/>
            <a:ext cx="3048000" cy="847725"/>
          </a:xfrm>
          <a:prstGeom prst="rect">
            <a:avLst/>
          </a:prstGeom>
          <a:noFill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 rot="-597559">
            <a:off x="3600450" y="3425825"/>
            <a:ext cx="533400" cy="2133600"/>
            <a:chOff x="1512" y="1492"/>
            <a:chExt cx="337" cy="1781"/>
          </a:xfrm>
        </p:grpSpPr>
        <p:sp>
          <p:nvSpPr>
            <p:cNvPr id="132103" name="Arc 7"/>
            <p:cNvSpPr>
              <a:spLocks/>
            </p:cNvSpPr>
            <p:nvPr/>
          </p:nvSpPr>
          <p:spPr bwMode="auto">
            <a:xfrm rot="26487490">
              <a:off x="1651" y="2226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4" name="Arc 8"/>
            <p:cNvSpPr>
              <a:spLocks/>
            </p:cNvSpPr>
            <p:nvPr/>
          </p:nvSpPr>
          <p:spPr bwMode="auto">
            <a:xfrm rot="26487490">
              <a:off x="1651" y="2487"/>
              <a:ext cx="59" cy="21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5" name="Arc 9"/>
            <p:cNvSpPr>
              <a:spLocks/>
            </p:cNvSpPr>
            <p:nvPr/>
          </p:nvSpPr>
          <p:spPr bwMode="auto">
            <a:xfrm rot="26487490">
              <a:off x="1651" y="1973"/>
              <a:ext cx="59" cy="15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6" name="Arc 10"/>
            <p:cNvSpPr>
              <a:spLocks/>
            </p:cNvSpPr>
            <p:nvPr/>
          </p:nvSpPr>
          <p:spPr bwMode="auto">
            <a:xfrm rot="26487490">
              <a:off x="1651" y="2362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7" name="Arc 11"/>
            <p:cNvSpPr>
              <a:spLocks/>
            </p:cNvSpPr>
            <p:nvPr/>
          </p:nvSpPr>
          <p:spPr bwMode="auto">
            <a:xfrm rot="26487490">
              <a:off x="1651" y="1720"/>
              <a:ext cx="59" cy="11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8" name="Arc 12"/>
            <p:cNvSpPr>
              <a:spLocks/>
            </p:cNvSpPr>
            <p:nvPr/>
          </p:nvSpPr>
          <p:spPr bwMode="auto">
            <a:xfrm rot="26487490">
              <a:off x="1640" y="1601"/>
              <a:ext cx="82" cy="10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9" name="Arc 13"/>
            <p:cNvSpPr>
              <a:spLocks/>
            </p:cNvSpPr>
            <p:nvPr/>
          </p:nvSpPr>
          <p:spPr bwMode="auto">
            <a:xfrm rot="26487490">
              <a:off x="1651" y="1847"/>
              <a:ext cx="59" cy="13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0" name="Arc 14"/>
            <p:cNvSpPr>
              <a:spLocks/>
            </p:cNvSpPr>
            <p:nvPr/>
          </p:nvSpPr>
          <p:spPr bwMode="auto">
            <a:xfrm rot="26487490">
              <a:off x="1651" y="2108"/>
              <a:ext cx="59" cy="157"/>
            </a:xfrm>
            <a:custGeom>
              <a:avLst/>
              <a:gdLst>
                <a:gd name="G0" fmla="+- 2218 0 0"/>
                <a:gd name="G1" fmla="+- 21600 0 0"/>
                <a:gd name="G2" fmla="+- 21600 0 0"/>
                <a:gd name="T0" fmla="*/ 0 w 23818"/>
                <a:gd name="T1" fmla="*/ 114 h 43196"/>
                <a:gd name="T2" fmla="*/ 2637 w 23818"/>
                <a:gd name="T3" fmla="*/ 43196 h 43196"/>
                <a:gd name="T4" fmla="*/ 2218 w 23818"/>
                <a:gd name="T5" fmla="*/ 21600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18" h="43196" fill="none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</a:path>
                <a:path w="23818" h="43196" stroke="0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  <a:lnTo>
                    <a:pt x="2218" y="2160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1" name="Arc 15"/>
            <p:cNvSpPr>
              <a:spLocks/>
            </p:cNvSpPr>
            <p:nvPr/>
          </p:nvSpPr>
          <p:spPr bwMode="auto">
            <a:xfrm rot="26487490">
              <a:off x="1651" y="1483"/>
              <a:ext cx="59" cy="7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2" name="Arc 16"/>
            <p:cNvSpPr>
              <a:spLocks/>
            </p:cNvSpPr>
            <p:nvPr/>
          </p:nvSpPr>
          <p:spPr bwMode="auto">
            <a:xfrm rot="26487490">
              <a:off x="1652" y="2932"/>
              <a:ext cx="57" cy="33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3" name="Arc 17"/>
            <p:cNvSpPr>
              <a:spLocks/>
            </p:cNvSpPr>
            <p:nvPr/>
          </p:nvSpPr>
          <p:spPr bwMode="auto">
            <a:xfrm rot="26487490">
              <a:off x="1650" y="2718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4" name="Arc 18"/>
            <p:cNvSpPr>
              <a:spLocks/>
            </p:cNvSpPr>
            <p:nvPr/>
          </p:nvSpPr>
          <p:spPr bwMode="auto">
            <a:xfrm rot="26487490">
              <a:off x="1652" y="3077"/>
              <a:ext cx="57" cy="336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5" name="Arc 19"/>
            <p:cNvSpPr>
              <a:spLocks/>
            </p:cNvSpPr>
            <p:nvPr/>
          </p:nvSpPr>
          <p:spPr bwMode="auto">
            <a:xfrm rot="26487490">
              <a:off x="1651" y="2598"/>
              <a:ext cx="59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6" name="Arc 20"/>
            <p:cNvSpPr>
              <a:spLocks/>
            </p:cNvSpPr>
            <p:nvPr/>
          </p:nvSpPr>
          <p:spPr bwMode="auto">
            <a:xfrm rot="26487490">
              <a:off x="1650" y="2814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 rot="11635713">
            <a:off x="4467225" y="3582988"/>
            <a:ext cx="457200" cy="2057400"/>
            <a:chOff x="1512" y="1492"/>
            <a:chExt cx="337" cy="1781"/>
          </a:xfrm>
        </p:grpSpPr>
        <p:sp>
          <p:nvSpPr>
            <p:cNvPr id="132118" name="Arc 22"/>
            <p:cNvSpPr>
              <a:spLocks/>
            </p:cNvSpPr>
            <p:nvPr/>
          </p:nvSpPr>
          <p:spPr bwMode="auto">
            <a:xfrm rot="26487490">
              <a:off x="1651" y="2226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9" name="Arc 23"/>
            <p:cNvSpPr>
              <a:spLocks/>
            </p:cNvSpPr>
            <p:nvPr/>
          </p:nvSpPr>
          <p:spPr bwMode="auto">
            <a:xfrm rot="26487490">
              <a:off x="1651" y="2487"/>
              <a:ext cx="59" cy="21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0" name="Arc 24"/>
            <p:cNvSpPr>
              <a:spLocks/>
            </p:cNvSpPr>
            <p:nvPr/>
          </p:nvSpPr>
          <p:spPr bwMode="auto">
            <a:xfrm rot="26487490">
              <a:off x="1651" y="1973"/>
              <a:ext cx="59" cy="15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1" name="Arc 25"/>
            <p:cNvSpPr>
              <a:spLocks/>
            </p:cNvSpPr>
            <p:nvPr/>
          </p:nvSpPr>
          <p:spPr bwMode="auto">
            <a:xfrm rot="26487490">
              <a:off x="1651" y="2362"/>
              <a:ext cx="59" cy="193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2" name="Arc 26"/>
            <p:cNvSpPr>
              <a:spLocks/>
            </p:cNvSpPr>
            <p:nvPr/>
          </p:nvSpPr>
          <p:spPr bwMode="auto">
            <a:xfrm rot="26487490">
              <a:off x="1651" y="1720"/>
              <a:ext cx="59" cy="11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3" name="Arc 27"/>
            <p:cNvSpPr>
              <a:spLocks/>
            </p:cNvSpPr>
            <p:nvPr/>
          </p:nvSpPr>
          <p:spPr bwMode="auto">
            <a:xfrm rot="26487490">
              <a:off x="1640" y="1601"/>
              <a:ext cx="82" cy="10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4" name="Arc 28"/>
            <p:cNvSpPr>
              <a:spLocks/>
            </p:cNvSpPr>
            <p:nvPr/>
          </p:nvSpPr>
          <p:spPr bwMode="auto">
            <a:xfrm rot="26487490">
              <a:off x="1651" y="1847"/>
              <a:ext cx="59" cy="135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5" name="Arc 29"/>
            <p:cNvSpPr>
              <a:spLocks/>
            </p:cNvSpPr>
            <p:nvPr/>
          </p:nvSpPr>
          <p:spPr bwMode="auto">
            <a:xfrm rot="26487490">
              <a:off x="1651" y="2108"/>
              <a:ext cx="59" cy="157"/>
            </a:xfrm>
            <a:custGeom>
              <a:avLst/>
              <a:gdLst>
                <a:gd name="G0" fmla="+- 2218 0 0"/>
                <a:gd name="G1" fmla="+- 21600 0 0"/>
                <a:gd name="G2" fmla="+- 21600 0 0"/>
                <a:gd name="T0" fmla="*/ 0 w 23818"/>
                <a:gd name="T1" fmla="*/ 114 h 43196"/>
                <a:gd name="T2" fmla="*/ 2637 w 23818"/>
                <a:gd name="T3" fmla="*/ 43196 h 43196"/>
                <a:gd name="T4" fmla="*/ 2218 w 23818"/>
                <a:gd name="T5" fmla="*/ 21600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18" h="43196" fill="none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</a:path>
                <a:path w="23818" h="43196" stroke="0" extrusionOk="0">
                  <a:moveTo>
                    <a:pt x="0" y="114"/>
                  </a:moveTo>
                  <a:cubicBezTo>
                    <a:pt x="736" y="38"/>
                    <a:pt x="1477" y="-1"/>
                    <a:pt x="2218" y="0"/>
                  </a:cubicBezTo>
                  <a:cubicBezTo>
                    <a:pt x="14147" y="0"/>
                    <a:pt x="23818" y="9670"/>
                    <a:pt x="23818" y="21600"/>
                  </a:cubicBezTo>
                  <a:cubicBezTo>
                    <a:pt x="23818" y="33366"/>
                    <a:pt x="14400" y="42967"/>
                    <a:pt x="2636" y="43195"/>
                  </a:cubicBezTo>
                  <a:lnTo>
                    <a:pt x="2218" y="2160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6" name="Arc 30"/>
            <p:cNvSpPr>
              <a:spLocks/>
            </p:cNvSpPr>
            <p:nvPr/>
          </p:nvSpPr>
          <p:spPr bwMode="auto">
            <a:xfrm rot="26487490">
              <a:off x="1651" y="1483"/>
              <a:ext cx="59" cy="7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7" name="Arc 31"/>
            <p:cNvSpPr>
              <a:spLocks/>
            </p:cNvSpPr>
            <p:nvPr/>
          </p:nvSpPr>
          <p:spPr bwMode="auto">
            <a:xfrm rot="26487490">
              <a:off x="1652" y="2932"/>
              <a:ext cx="57" cy="337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8" name="Arc 32"/>
            <p:cNvSpPr>
              <a:spLocks/>
            </p:cNvSpPr>
            <p:nvPr/>
          </p:nvSpPr>
          <p:spPr bwMode="auto">
            <a:xfrm rot="26487490">
              <a:off x="1650" y="2718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9" name="Arc 33"/>
            <p:cNvSpPr>
              <a:spLocks/>
            </p:cNvSpPr>
            <p:nvPr/>
          </p:nvSpPr>
          <p:spPr bwMode="auto">
            <a:xfrm rot="26487490">
              <a:off x="1652" y="3077"/>
              <a:ext cx="57" cy="336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0" name="Arc 34"/>
            <p:cNvSpPr>
              <a:spLocks/>
            </p:cNvSpPr>
            <p:nvPr/>
          </p:nvSpPr>
          <p:spPr bwMode="auto">
            <a:xfrm rot="26487490">
              <a:off x="1651" y="2598"/>
              <a:ext cx="59" cy="240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1" name="Arc 35"/>
            <p:cNvSpPr>
              <a:spLocks/>
            </p:cNvSpPr>
            <p:nvPr/>
          </p:nvSpPr>
          <p:spPr bwMode="auto">
            <a:xfrm rot="26487490">
              <a:off x="1650" y="2814"/>
              <a:ext cx="59" cy="288"/>
            </a:xfrm>
            <a:custGeom>
              <a:avLst/>
              <a:gdLst>
                <a:gd name="G0" fmla="+- 0 0 0"/>
                <a:gd name="G1" fmla="+- 21101 0 0"/>
                <a:gd name="G2" fmla="+- 21600 0 0"/>
                <a:gd name="T0" fmla="*/ 4615 w 21600"/>
                <a:gd name="T1" fmla="*/ 0 h 42697"/>
                <a:gd name="T2" fmla="*/ 419 w 21600"/>
                <a:gd name="T3" fmla="*/ 42697 h 42697"/>
                <a:gd name="T4" fmla="*/ 0 w 21600"/>
                <a:gd name="T5" fmla="*/ 21101 h 4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697" fill="none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</a:path>
                <a:path w="21600" h="42697" stroke="0" extrusionOk="0">
                  <a:moveTo>
                    <a:pt x="4615" y="-1"/>
                  </a:moveTo>
                  <a:cubicBezTo>
                    <a:pt x="14531" y="2168"/>
                    <a:pt x="21600" y="10950"/>
                    <a:pt x="21600" y="21101"/>
                  </a:cubicBezTo>
                  <a:cubicBezTo>
                    <a:pt x="21600" y="32867"/>
                    <a:pt x="12182" y="42468"/>
                    <a:pt x="418" y="42696"/>
                  </a:cubicBezTo>
                  <a:lnTo>
                    <a:pt x="0" y="2110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ID="22" presetClass="entr" presetSubtype="4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2018-02-23T15:01:37Z</dcterms:created>
  <dcterms:modified xsi:type="dcterms:W3CDTF">2018-02-23T15:02:42Z</dcterms:modified>
</cp:coreProperties>
</file>